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6C"/>
    <a:srgbClr val="009687"/>
    <a:srgbClr val="219794"/>
    <a:srgbClr val="25ABA8"/>
    <a:srgbClr val="46CA9E"/>
    <a:srgbClr val="34847A"/>
    <a:srgbClr val="FEFEFE"/>
    <a:srgbClr val="2AC0BC"/>
    <a:srgbClr val="35BDA3"/>
    <a:srgbClr val="54BC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49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8C77D-6757-4260-B99D-533D3E173AE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1527EA-CC8A-4CDE-821C-E90D65D11873}">
      <dgm:prSet phldrT="[Текст]"/>
      <dgm:spPr>
        <a:solidFill>
          <a:schemeClr val="accent4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Служба ПМСП в Казахстане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273874-D0B3-4202-94A8-EFB89FF5A76D}" type="parTrans" cxnId="{76926E45-7084-4655-8D33-B2E488CDA587}">
      <dgm:prSet/>
      <dgm:spPr/>
      <dgm:t>
        <a:bodyPr/>
        <a:lstStyle/>
        <a:p>
          <a:endParaRPr lang="ru-RU"/>
        </a:p>
      </dgm:t>
    </dgm:pt>
    <dgm:pt modelId="{BFF09E21-1E20-42A4-8DAC-82CAA27FA8D3}" type="sibTrans" cxnId="{76926E45-7084-4655-8D33-B2E488CDA587}">
      <dgm:prSet/>
      <dgm:spPr/>
      <dgm:t>
        <a:bodyPr/>
        <a:lstStyle/>
        <a:p>
          <a:endParaRPr lang="ru-RU"/>
        </a:p>
      </dgm:t>
    </dgm:pt>
    <dgm:pt modelId="{CA22686D-B8EE-4BFF-860A-21D6C9530CDB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улучшение оказания медицинских услуг населению</a:t>
          </a:r>
          <a:endParaRPr lang="ru-RU" sz="2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774ECF-053F-468D-9338-1DCDDA79C190}" type="parTrans" cxnId="{25D38E26-9F66-42A7-9EB1-9204E572D8E1}">
      <dgm:prSet/>
      <dgm:spPr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ru-RU"/>
        </a:p>
      </dgm:t>
    </dgm:pt>
    <dgm:pt modelId="{DC7B1C2F-205F-471F-BC81-F66C224CFB4F}" type="sibTrans" cxnId="{25D38E26-9F66-42A7-9EB1-9204E572D8E1}">
      <dgm:prSet/>
      <dgm:spPr/>
      <dgm:t>
        <a:bodyPr/>
        <a:lstStyle/>
        <a:p>
          <a:endParaRPr lang="ru-RU"/>
        </a:p>
      </dgm:t>
    </dgm:pt>
    <dgm:pt modelId="{E7662512-A014-4207-8F84-8B980842A4E0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noFill/>
        </a:ln>
      </dgm:spPr>
      <dgm:t>
        <a:bodyPr anchor="ctr"/>
        <a:lstStyle/>
        <a:p>
          <a:pPr algn="ctr"/>
          <a:r>
            <a: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Укрепление здоровья населения через профилактику болезней</a:t>
          </a:r>
          <a:endParaRPr lang="ru-RU" sz="2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BFD981-65F9-4BC2-B159-1EF75B41F2A3}" type="parTrans" cxnId="{C5784145-95D1-45E0-A64D-24B5D29C2233}">
      <dgm:prSet/>
      <dgm:spPr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ru-RU"/>
        </a:p>
      </dgm:t>
    </dgm:pt>
    <dgm:pt modelId="{64E72C68-88E8-4A2D-A136-960675F69BCD}" type="sibTrans" cxnId="{C5784145-95D1-45E0-A64D-24B5D29C2233}">
      <dgm:prSet/>
      <dgm:spPr/>
      <dgm:t>
        <a:bodyPr/>
        <a:lstStyle/>
        <a:p>
          <a:endParaRPr lang="ru-RU"/>
        </a:p>
      </dgm:t>
    </dgm:pt>
    <dgm:pt modelId="{209AD446-918C-4447-8BB7-C5C80DB445C9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Снижение потребности в </a:t>
          </a:r>
          <a:r>
            <a:rPr lang="ru-RU" sz="20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станционарных</a:t>
          </a:r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услугах путем совершенствования управления</a:t>
          </a:r>
          <a:endParaRPr lang="ru-RU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EED2BE-1A61-4820-91D7-33DF9EC74EB4}" type="parTrans" cxnId="{8D8853ED-ACCF-407E-92B7-C1D69F2B7C44}">
      <dgm:prSet/>
      <dgm:spPr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ru-RU"/>
        </a:p>
      </dgm:t>
    </dgm:pt>
    <dgm:pt modelId="{18F6F1C8-9126-4D3D-B4B7-8BFB8DC36B7D}" type="sibTrans" cxnId="{8D8853ED-ACCF-407E-92B7-C1D69F2B7C44}">
      <dgm:prSet/>
      <dgm:spPr/>
      <dgm:t>
        <a:bodyPr/>
        <a:lstStyle/>
        <a:p>
          <a:endParaRPr lang="ru-RU"/>
        </a:p>
      </dgm:t>
    </dgm:pt>
    <dgm:pt modelId="{C86C8B00-7134-43E1-8A46-3517008F3313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2800" dirty="0" smtClean="0">
              <a:ln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Создание интегрированной системы ПМСП</a:t>
          </a:r>
          <a:endParaRPr lang="ru-RU" sz="2800" dirty="0">
            <a:ln>
              <a:noFill/>
            </a:ln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045628-7A6C-4143-B239-D2A5FB1A8271}" type="parTrans" cxnId="{188357AA-8293-4D36-9315-B4261F104645}">
      <dgm:prSet/>
      <dgm:spPr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ru-RU"/>
        </a:p>
      </dgm:t>
    </dgm:pt>
    <dgm:pt modelId="{00C066AC-5DF0-4A24-A103-2AB577E5EE47}" type="sibTrans" cxnId="{188357AA-8293-4D36-9315-B4261F104645}">
      <dgm:prSet/>
      <dgm:spPr/>
      <dgm:t>
        <a:bodyPr/>
        <a:lstStyle/>
        <a:p>
          <a:endParaRPr lang="ru-RU"/>
        </a:p>
      </dgm:t>
    </dgm:pt>
    <dgm:pt modelId="{BC403997-661C-4BE6-BCE8-AAF2D3E723A7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Улучшение всеобщего охвата населения услугами ПМСП и обеспечение равного доступа</a:t>
          </a:r>
          <a:endParaRPr lang="ru-RU" sz="2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838B5B-3A87-4F28-80EB-DCDC05B1E064}" type="parTrans" cxnId="{819918B9-CA74-4ACC-A61B-CBB5C3DE071A}">
      <dgm:prSet/>
      <dgm:spPr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ru-RU"/>
        </a:p>
      </dgm:t>
    </dgm:pt>
    <dgm:pt modelId="{7A7ADB5F-C070-42F3-BDEE-EED31118FD68}" type="sibTrans" cxnId="{819918B9-CA74-4ACC-A61B-CBB5C3DE071A}">
      <dgm:prSet/>
      <dgm:spPr/>
      <dgm:t>
        <a:bodyPr/>
        <a:lstStyle/>
        <a:p>
          <a:endParaRPr lang="ru-RU"/>
        </a:p>
      </dgm:t>
    </dgm:pt>
    <dgm:pt modelId="{F6F50F91-FAA5-48D9-821D-EC95B817298C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заинтересованности населения в укреплении своего здоровья</a:t>
          </a:r>
          <a:endParaRPr lang="ru-RU" sz="2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F44A9D-CDBD-49AF-BF87-AEF02598ED1A}" type="parTrans" cxnId="{A793190D-AD99-4C93-BA24-7D8BCC419473}">
      <dgm:prSet/>
      <dgm:spPr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ru-RU"/>
        </a:p>
      </dgm:t>
    </dgm:pt>
    <dgm:pt modelId="{596040D3-D6AE-4D2D-8B6E-4BFF0262159A}" type="sibTrans" cxnId="{A793190D-AD99-4C93-BA24-7D8BCC419473}">
      <dgm:prSet/>
      <dgm:spPr/>
      <dgm:t>
        <a:bodyPr/>
        <a:lstStyle/>
        <a:p>
          <a:endParaRPr lang="ru-RU"/>
        </a:p>
      </dgm:t>
    </dgm:pt>
    <dgm:pt modelId="{0B6F8BCC-D166-4BC6-BBCF-92358168F08C}" type="pres">
      <dgm:prSet presAssocID="{2758C77D-6757-4260-B99D-533D3E173AE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279E12-93E7-4EB6-91F5-8D210A1F4FC6}" type="pres">
      <dgm:prSet presAssocID="{E11527EA-CC8A-4CDE-821C-E90D65D11873}" presName="centerShape" presStyleLbl="node0" presStyleIdx="0" presStyleCnt="1" custScaleX="75822" custScaleY="79446"/>
      <dgm:spPr/>
      <dgm:t>
        <a:bodyPr/>
        <a:lstStyle/>
        <a:p>
          <a:endParaRPr lang="ru-RU"/>
        </a:p>
      </dgm:t>
    </dgm:pt>
    <dgm:pt modelId="{1D1B26C9-8CC2-4BD4-B719-DB27E0190EAF}" type="pres">
      <dgm:prSet presAssocID="{DF774ECF-053F-468D-9338-1DCDDA79C190}" presName="parTrans" presStyleLbl="bgSibTrans2D1" presStyleIdx="0" presStyleCnt="6" custScaleY="62955"/>
      <dgm:spPr/>
      <dgm:t>
        <a:bodyPr/>
        <a:lstStyle/>
        <a:p>
          <a:endParaRPr lang="ru-RU"/>
        </a:p>
      </dgm:t>
    </dgm:pt>
    <dgm:pt modelId="{767818FB-CB97-43DA-9747-169C2F1C7F56}" type="pres">
      <dgm:prSet presAssocID="{CA22686D-B8EE-4BFF-860A-21D6C9530CDB}" presName="node" presStyleLbl="node1" presStyleIdx="0" presStyleCnt="6" custScaleX="1089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6E1793-E607-4B95-912D-B1677FF6912A}" type="pres">
      <dgm:prSet presAssocID="{E9BFD981-65F9-4BC2-B159-1EF75B41F2A3}" presName="parTrans" presStyleLbl="bgSibTrans2D1" presStyleIdx="1" presStyleCnt="6" custScaleY="66405"/>
      <dgm:spPr/>
      <dgm:t>
        <a:bodyPr/>
        <a:lstStyle/>
        <a:p>
          <a:endParaRPr lang="ru-RU"/>
        </a:p>
      </dgm:t>
    </dgm:pt>
    <dgm:pt modelId="{9A2C72D5-D36C-44E0-91BA-8E48CBC81991}" type="pres">
      <dgm:prSet presAssocID="{E7662512-A014-4207-8F84-8B980842A4E0}" presName="node" presStyleLbl="node1" presStyleIdx="1" presStyleCnt="6" custScaleX="134011" custScaleY="93400" custRadScaleRad="111874" custRadScaleInc="-133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0A2745-ED91-4CAA-9A73-C442E116937F}" type="pres">
      <dgm:prSet presAssocID="{A4EED2BE-1A61-4820-91D7-33DF9EC74EB4}" presName="parTrans" presStyleLbl="bgSibTrans2D1" presStyleIdx="2" presStyleCnt="6" custScaleY="59598"/>
      <dgm:spPr/>
      <dgm:t>
        <a:bodyPr/>
        <a:lstStyle/>
        <a:p>
          <a:endParaRPr lang="ru-RU"/>
        </a:p>
      </dgm:t>
    </dgm:pt>
    <dgm:pt modelId="{8880C6E0-C735-4DE9-AACD-A29470A6955D}" type="pres">
      <dgm:prSet presAssocID="{209AD446-918C-4447-8BB7-C5C80DB445C9}" presName="node" presStyleLbl="node1" presStyleIdx="2" presStyleCnt="6" custScaleX="136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2D49DC-E750-4AC3-AB42-D72C56F37BFD}" type="pres">
      <dgm:prSet presAssocID="{74045628-7A6C-4143-B239-D2A5FB1A8271}" presName="parTrans" presStyleLbl="bgSibTrans2D1" presStyleIdx="3" presStyleCnt="6" custScaleY="63949"/>
      <dgm:spPr/>
      <dgm:t>
        <a:bodyPr/>
        <a:lstStyle/>
        <a:p>
          <a:endParaRPr lang="ru-RU"/>
        </a:p>
      </dgm:t>
    </dgm:pt>
    <dgm:pt modelId="{A9ABB481-51BA-4C33-AA82-A80054D5590F}" type="pres">
      <dgm:prSet presAssocID="{C86C8B00-7134-43E1-8A46-3517008F3313}" presName="node" presStyleLbl="node1" presStyleIdx="3" presStyleCnt="6" custScaleX="155442" custRadScaleRad="103313" custRadScaleInc="165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2DDCB8-AC2F-423A-A0EC-734560EE9C44}" type="pres">
      <dgm:prSet presAssocID="{22838B5B-3A87-4F28-80EB-DCDC05B1E064}" presName="parTrans" presStyleLbl="bgSibTrans2D1" presStyleIdx="4" presStyleCnt="6" custScaleY="67143"/>
      <dgm:spPr/>
      <dgm:t>
        <a:bodyPr/>
        <a:lstStyle/>
        <a:p>
          <a:endParaRPr lang="ru-RU"/>
        </a:p>
      </dgm:t>
    </dgm:pt>
    <dgm:pt modelId="{D0D6517D-26DD-46F8-80CB-43066E180B0C}" type="pres">
      <dgm:prSet presAssocID="{BC403997-661C-4BE6-BCE8-AAF2D3E723A7}" presName="node" presStyleLbl="node1" presStyleIdx="4" presStyleCnt="6" custScaleX="144587" custRadScaleRad="109731" custRadScaleInc="238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AEB49E-256C-4ACD-8701-03D12EF9D42A}" type="pres">
      <dgm:prSet presAssocID="{CEF44A9D-CDBD-49AF-BF87-AEF02598ED1A}" presName="parTrans" presStyleLbl="bgSibTrans2D1" presStyleIdx="5" presStyleCnt="6" custScaleY="57560"/>
      <dgm:spPr/>
      <dgm:t>
        <a:bodyPr/>
        <a:lstStyle/>
        <a:p>
          <a:endParaRPr lang="ru-RU"/>
        </a:p>
      </dgm:t>
    </dgm:pt>
    <dgm:pt modelId="{4975A5CC-5011-44DB-916A-0D8AF3CF5A74}" type="pres">
      <dgm:prSet presAssocID="{F6F50F91-FAA5-48D9-821D-EC95B817298C}" presName="node" presStyleLbl="node1" presStyleIdx="5" presStyleCnt="6" custScaleX="150177" custScaleY="115517" custRadScaleRad="95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F92252-FB0A-462F-9060-6865FEB7941E}" type="presOf" srcId="{E11527EA-CC8A-4CDE-821C-E90D65D11873}" destId="{BE279E12-93E7-4EB6-91F5-8D210A1F4FC6}" srcOrd="0" destOrd="0" presId="urn:microsoft.com/office/officeart/2005/8/layout/radial4"/>
    <dgm:cxn modelId="{25D38E26-9F66-42A7-9EB1-9204E572D8E1}" srcId="{E11527EA-CC8A-4CDE-821C-E90D65D11873}" destId="{CA22686D-B8EE-4BFF-860A-21D6C9530CDB}" srcOrd="0" destOrd="0" parTransId="{DF774ECF-053F-468D-9338-1DCDDA79C190}" sibTransId="{DC7B1C2F-205F-471F-BC81-F66C224CFB4F}"/>
    <dgm:cxn modelId="{351109F8-BDE1-4CEC-B6F7-CF3F1AD7E397}" type="presOf" srcId="{C86C8B00-7134-43E1-8A46-3517008F3313}" destId="{A9ABB481-51BA-4C33-AA82-A80054D5590F}" srcOrd="0" destOrd="0" presId="urn:microsoft.com/office/officeart/2005/8/layout/radial4"/>
    <dgm:cxn modelId="{8D8853ED-ACCF-407E-92B7-C1D69F2B7C44}" srcId="{E11527EA-CC8A-4CDE-821C-E90D65D11873}" destId="{209AD446-918C-4447-8BB7-C5C80DB445C9}" srcOrd="2" destOrd="0" parTransId="{A4EED2BE-1A61-4820-91D7-33DF9EC74EB4}" sibTransId="{18F6F1C8-9126-4D3D-B4B7-8BFB8DC36B7D}"/>
    <dgm:cxn modelId="{C5784145-95D1-45E0-A64D-24B5D29C2233}" srcId="{E11527EA-CC8A-4CDE-821C-E90D65D11873}" destId="{E7662512-A014-4207-8F84-8B980842A4E0}" srcOrd="1" destOrd="0" parTransId="{E9BFD981-65F9-4BC2-B159-1EF75B41F2A3}" sibTransId="{64E72C68-88E8-4A2D-A136-960675F69BCD}"/>
    <dgm:cxn modelId="{76926E45-7084-4655-8D33-B2E488CDA587}" srcId="{2758C77D-6757-4260-B99D-533D3E173AEF}" destId="{E11527EA-CC8A-4CDE-821C-E90D65D11873}" srcOrd="0" destOrd="0" parTransId="{C2273874-D0B3-4202-94A8-EFB89FF5A76D}" sibTransId="{BFF09E21-1E20-42A4-8DAC-82CAA27FA8D3}"/>
    <dgm:cxn modelId="{28300BC8-E1A4-413B-BB87-4B8711FCC913}" type="presOf" srcId="{BC403997-661C-4BE6-BCE8-AAF2D3E723A7}" destId="{D0D6517D-26DD-46F8-80CB-43066E180B0C}" srcOrd="0" destOrd="0" presId="urn:microsoft.com/office/officeart/2005/8/layout/radial4"/>
    <dgm:cxn modelId="{6C3F5D4B-8C31-4B21-BBFC-8DEADDB2BA78}" type="presOf" srcId="{209AD446-918C-4447-8BB7-C5C80DB445C9}" destId="{8880C6E0-C735-4DE9-AACD-A29470A6955D}" srcOrd="0" destOrd="0" presId="urn:microsoft.com/office/officeart/2005/8/layout/radial4"/>
    <dgm:cxn modelId="{FD4286BB-5898-4296-A65C-F1682F137E18}" type="presOf" srcId="{22838B5B-3A87-4F28-80EB-DCDC05B1E064}" destId="{472DDCB8-AC2F-423A-A0EC-734560EE9C44}" srcOrd="0" destOrd="0" presId="urn:microsoft.com/office/officeart/2005/8/layout/radial4"/>
    <dgm:cxn modelId="{FA141729-F8DD-4F10-BEA1-9B51585EA0A3}" type="presOf" srcId="{CA22686D-B8EE-4BFF-860A-21D6C9530CDB}" destId="{767818FB-CB97-43DA-9747-169C2F1C7F56}" srcOrd="0" destOrd="0" presId="urn:microsoft.com/office/officeart/2005/8/layout/radial4"/>
    <dgm:cxn modelId="{819918B9-CA74-4ACC-A61B-CBB5C3DE071A}" srcId="{E11527EA-CC8A-4CDE-821C-E90D65D11873}" destId="{BC403997-661C-4BE6-BCE8-AAF2D3E723A7}" srcOrd="4" destOrd="0" parTransId="{22838B5B-3A87-4F28-80EB-DCDC05B1E064}" sibTransId="{7A7ADB5F-C070-42F3-BDEE-EED31118FD68}"/>
    <dgm:cxn modelId="{278A54A2-85BB-456D-A8AF-9344D8D90AF3}" type="presOf" srcId="{CEF44A9D-CDBD-49AF-BF87-AEF02598ED1A}" destId="{DDAEB49E-256C-4ACD-8701-03D12EF9D42A}" srcOrd="0" destOrd="0" presId="urn:microsoft.com/office/officeart/2005/8/layout/radial4"/>
    <dgm:cxn modelId="{483BCACF-AFC6-4B1A-9518-E486B95BA87D}" type="presOf" srcId="{E7662512-A014-4207-8F84-8B980842A4E0}" destId="{9A2C72D5-D36C-44E0-91BA-8E48CBC81991}" srcOrd="0" destOrd="0" presId="urn:microsoft.com/office/officeart/2005/8/layout/radial4"/>
    <dgm:cxn modelId="{87A64C78-B88E-4587-948D-B8E037B7B6C7}" type="presOf" srcId="{E9BFD981-65F9-4BC2-B159-1EF75B41F2A3}" destId="{2A6E1793-E607-4B95-912D-B1677FF6912A}" srcOrd="0" destOrd="0" presId="urn:microsoft.com/office/officeart/2005/8/layout/radial4"/>
    <dgm:cxn modelId="{5E7A7201-D2A2-44E4-8F2D-BB0DD47D424F}" type="presOf" srcId="{A4EED2BE-1A61-4820-91D7-33DF9EC74EB4}" destId="{DA0A2745-ED91-4CAA-9A73-C442E116937F}" srcOrd="0" destOrd="0" presId="urn:microsoft.com/office/officeart/2005/8/layout/radial4"/>
    <dgm:cxn modelId="{188357AA-8293-4D36-9315-B4261F104645}" srcId="{E11527EA-CC8A-4CDE-821C-E90D65D11873}" destId="{C86C8B00-7134-43E1-8A46-3517008F3313}" srcOrd="3" destOrd="0" parTransId="{74045628-7A6C-4143-B239-D2A5FB1A8271}" sibTransId="{00C066AC-5DF0-4A24-A103-2AB577E5EE47}"/>
    <dgm:cxn modelId="{1CE2875C-8F21-4A90-A08D-BE10323FA229}" type="presOf" srcId="{F6F50F91-FAA5-48D9-821D-EC95B817298C}" destId="{4975A5CC-5011-44DB-916A-0D8AF3CF5A74}" srcOrd="0" destOrd="0" presId="urn:microsoft.com/office/officeart/2005/8/layout/radial4"/>
    <dgm:cxn modelId="{A793190D-AD99-4C93-BA24-7D8BCC419473}" srcId="{E11527EA-CC8A-4CDE-821C-E90D65D11873}" destId="{F6F50F91-FAA5-48D9-821D-EC95B817298C}" srcOrd="5" destOrd="0" parTransId="{CEF44A9D-CDBD-49AF-BF87-AEF02598ED1A}" sibTransId="{596040D3-D6AE-4D2D-8B6E-4BFF0262159A}"/>
    <dgm:cxn modelId="{A430BFA2-3B59-4C3D-9D49-B4598EF0C48C}" type="presOf" srcId="{74045628-7A6C-4143-B239-D2A5FB1A8271}" destId="{DA2D49DC-E750-4AC3-AB42-D72C56F37BFD}" srcOrd="0" destOrd="0" presId="urn:microsoft.com/office/officeart/2005/8/layout/radial4"/>
    <dgm:cxn modelId="{A7A64348-9DB1-4193-9D1A-1EB96ED3F10B}" type="presOf" srcId="{DF774ECF-053F-468D-9338-1DCDDA79C190}" destId="{1D1B26C9-8CC2-4BD4-B719-DB27E0190EAF}" srcOrd="0" destOrd="0" presId="urn:microsoft.com/office/officeart/2005/8/layout/radial4"/>
    <dgm:cxn modelId="{23D0C12F-B75D-433B-A26E-5670EDA4626F}" type="presOf" srcId="{2758C77D-6757-4260-B99D-533D3E173AEF}" destId="{0B6F8BCC-D166-4BC6-BBCF-92358168F08C}" srcOrd="0" destOrd="0" presId="urn:microsoft.com/office/officeart/2005/8/layout/radial4"/>
    <dgm:cxn modelId="{6060FFF4-5EA6-49C4-94C6-3F1FB173039B}" type="presParOf" srcId="{0B6F8BCC-D166-4BC6-BBCF-92358168F08C}" destId="{BE279E12-93E7-4EB6-91F5-8D210A1F4FC6}" srcOrd="0" destOrd="0" presId="urn:microsoft.com/office/officeart/2005/8/layout/radial4"/>
    <dgm:cxn modelId="{1162D1AE-5037-4549-BAFC-FB9650CEE5F1}" type="presParOf" srcId="{0B6F8BCC-D166-4BC6-BBCF-92358168F08C}" destId="{1D1B26C9-8CC2-4BD4-B719-DB27E0190EAF}" srcOrd="1" destOrd="0" presId="urn:microsoft.com/office/officeart/2005/8/layout/radial4"/>
    <dgm:cxn modelId="{FBCB86BD-A459-487D-A0F3-9CA55D0C5B80}" type="presParOf" srcId="{0B6F8BCC-D166-4BC6-BBCF-92358168F08C}" destId="{767818FB-CB97-43DA-9747-169C2F1C7F56}" srcOrd="2" destOrd="0" presId="urn:microsoft.com/office/officeart/2005/8/layout/radial4"/>
    <dgm:cxn modelId="{B9762592-296A-4135-9222-1CA833D7A6C9}" type="presParOf" srcId="{0B6F8BCC-D166-4BC6-BBCF-92358168F08C}" destId="{2A6E1793-E607-4B95-912D-B1677FF6912A}" srcOrd="3" destOrd="0" presId="urn:microsoft.com/office/officeart/2005/8/layout/radial4"/>
    <dgm:cxn modelId="{D719BFB6-EC22-43F9-B4F6-6715E775BE38}" type="presParOf" srcId="{0B6F8BCC-D166-4BC6-BBCF-92358168F08C}" destId="{9A2C72D5-D36C-44E0-91BA-8E48CBC81991}" srcOrd="4" destOrd="0" presId="urn:microsoft.com/office/officeart/2005/8/layout/radial4"/>
    <dgm:cxn modelId="{ED4D8970-14EE-4A51-85EB-2E20FE71576A}" type="presParOf" srcId="{0B6F8BCC-D166-4BC6-BBCF-92358168F08C}" destId="{DA0A2745-ED91-4CAA-9A73-C442E116937F}" srcOrd="5" destOrd="0" presId="urn:microsoft.com/office/officeart/2005/8/layout/radial4"/>
    <dgm:cxn modelId="{F8CA7C59-4727-4F93-BDE7-C06217F5AC0F}" type="presParOf" srcId="{0B6F8BCC-D166-4BC6-BBCF-92358168F08C}" destId="{8880C6E0-C735-4DE9-AACD-A29470A6955D}" srcOrd="6" destOrd="0" presId="urn:microsoft.com/office/officeart/2005/8/layout/radial4"/>
    <dgm:cxn modelId="{269BDBEE-3CF9-4499-B7F2-84596E7050DE}" type="presParOf" srcId="{0B6F8BCC-D166-4BC6-BBCF-92358168F08C}" destId="{DA2D49DC-E750-4AC3-AB42-D72C56F37BFD}" srcOrd="7" destOrd="0" presId="urn:microsoft.com/office/officeart/2005/8/layout/radial4"/>
    <dgm:cxn modelId="{784EF0D2-F93D-4C50-A9B6-E63B7F37BBCF}" type="presParOf" srcId="{0B6F8BCC-D166-4BC6-BBCF-92358168F08C}" destId="{A9ABB481-51BA-4C33-AA82-A80054D5590F}" srcOrd="8" destOrd="0" presId="urn:microsoft.com/office/officeart/2005/8/layout/radial4"/>
    <dgm:cxn modelId="{50DD45A3-B104-4FAF-A02B-61908CE1CCD9}" type="presParOf" srcId="{0B6F8BCC-D166-4BC6-BBCF-92358168F08C}" destId="{472DDCB8-AC2F-423A-A0EC-734560EE9C44}" srcOrd="9" destOrd="0" presId="urn:microsoft.com/office/officeart/2005/8/layout/radial4"/>
    <dgm:cxn modelId="{96C2D36D-680D-4F7B-811E-CE27E88B9976}" type="presParOf" srcId="{0B6F8BCC-D166-4BC6-BBCF-92358168F08C}" destId="{D0D6517D-26DD-46F8-80CB-43066E180B0C}" srcOrd="10" destOrd="0" presId="urn:microsoft.com/office/officeart/2005/8/layout/radial4"/>
    <dgm:cxn modelId="{84AE6905-D607-42A6-890F-17BECF42ED0F}" type="presParOf" srcId="{0B6F8BCC-D166-4BC6-BBCF-92358168F08C}" destId="{DDAEB49E-256C-4ACD-8701-03D12EF9D42A}" srcOrd="11" destOrd="0" presId="urn:microsoft.com/office/officeart/2005/8/layout/radial4"/>
    <dgm:cxn modelId="{C69A592C-786C-41EC-80DF-CC3ED762E782}" type="presParOf" srcId="{0B6F8BCC-D166-4BC6-BBCF-92358168F08C}" destId="{4975A5CC-5011-44DB-916A-0D8AF3CF5A74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BDB73C-74FC-4B20-9498-A44EC0D4798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FE8353-17BF-48D5-B161-E3F931781AAF}">
      <dgm:prSet phldrT="[Текст]"/>
      <dgm:spPr>
        <a:solidFill>
          <a:schemeClr val="accent4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Служба ПМСП в Казахстане</a:t>
          </a:r>
          <a:endParaRPr lang="ru-RU" dirty="0">
            <a:solidFill>
              <a:srgbClr val="002060"/>
            </a:solidFill>
          </a:endParaRPr>
        </a:p>
      </dgm:t>
    </dgm:pt>
    <dgm:pt modelId="{1E4AB6A0-DED1-45DF-8EC8-9C8BFE811F81}" type="parTrans" cxnId="{1E50F143-78F8-4923-A16F-CD15EE50ED12}">
      <dgm:prSet/>
      <dgm:spPr/>
      <dgm:t>
        <a:bodyPr/>
        <a:lstStyle/>
        <a:p>
          <a:endParaRPr lang="ru-RU"/>
        </a:p>
      </dgm:t>
    </dgm:pt>
    <dgm:pt modelId="{A11A44B3-50C2-4C5F-ADAF-2EF543F25C36}" type="sibTrans" cxnId="{1E50F143-78F8-4923-A16F-CD15EE50ED12}">
      <dgm:prSet/>
      <dgm:spPr/>
      <dgm:t>
        <a:bodyPr/>
        <a:lstStyle/>
        <a:p>
          <a:endParaRPr lang="ru-RU"/>
        </a:p>
      </dgm:t>
    </dgm:pt>
    <dgm:pt modelId="{AE83050E-3DBB-484F-9E93-0CCD2C2CBA08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rgbClr val="1C4A6B"/>
          </a:solidFill>
        </a:ln>
      </dgm:spPr>
      <dgm:t>
        <a:bodyPr/>
        <a:lstStyle/>
        <a:p>
          <a:r>
            <a:rPr lang="ru-RU" sz="20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Цифровизация,ориентированная</a:t>
          </a:r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потребности пациента</a:t>
          </a:r>
          <a:endParaRPr lang="ru-RU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4C38FA-3640-47B2-8CCB-9A4CB2A44E6C}" type="parTrans" cxnId="{84004967-A37F-4C6F-97C8-953384822614}">
      <dgm:prSet/>
      <dgm:spPr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ru-RU"/>
        </a:p>
      </dgm:t>
    </dgm:pt>
    <dgm:pt modelId="{57608D5D-9A1E-4F82-839E-84D19CC38194}" type="sibTrans" cxnId="{84004967-A37F-4C6F-97C8-953384822614}">
      <dgm:prSet/>
      <dgm:spPr/>
      <dgm:t>
        <a:bodyPr/>
        <a:lstStyle/>
        <a:p>
          <a:endParaRPr lang="ru-RU"/>
        </a:p>
      </dgm:t>
    </dgm:pt>
    <dgm:pt modelId="{FF50C918-D3CB-4FB1-A718-3F1D1B7EC3EB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rgbClr val="1C4A6B"/>
          </a:solidFill>
        </a:ln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ПМСП с другими службами в непрерывном режиме</a:t>
          </a:r>
          <a:endParaRPr lang="ru-RU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C933EF-5A33-4AED-BD56-9991B9F63119}" type="parTrans" cxnId="{6A54E837-D749-487E-AED8-B0806DCCFE99}">
      <dgm:prSet/>
      <dgm:spPr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ru-RU"/>
        </a:p>
      </dgm:t>
    </dgm:pt>
    <dgm:pt modelId="{9AC5860F-80CE-4BAD-A077-F3AD0F685807}" type="sibTrans" cxnId="{6A54E837-D749-487E-AED8-B0806DCCFE99}">
      <dgm:prSet/>
      <dgm:spPr/>
      <dgm:t>
        <a:bodyPr/>
        <a:lstStyle/>
        <a:p>
          <a:endParaRPr lang="ru-RU"/>
        </a:p>
      </dgm:t>
    </dgm:pt>
    <dgm:pt modelId="{87C86E58-0C91-41D3-9E67-ACA41260BCC0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rgbClr val="1C4A6B"/>
          </a:solidFill>
        </a:ln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Внедряются программы управления заболеваниями (ПУЗ), создана электронная база пациентов, участвующих в программе</a:t>
          </a:r>
        </a:p>
      </dgm:t>
    </dgm:pt>
    <dgm:pt modelId="{96E32F46-2BCC-4A8A-8D21-408CFD525CB8}" type="parTrans" cxnId="{D59D0592-399B-45CD-A1DF-49A65831E3C1}">
      <dgm:prSet/>
      <dgm:spPr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ru-RU"/>
        </a:p>
      </dgm:t>
    </dgm:pt>
    <dgm:pt modelId="{FD58AE2B-0BE3-4D00-9D30-0739B369BB06}" type="sibTrans" cxnId="{D59D0592-399B-45CD-A1DF-49A65831E3C1}">
      <dgm:prSet/>
      <dgm:spPr/>
      <dgm:t>
        <a:bodyPr/>
        <a:lstStyle/>
        <a:p>
          <a:endParaRPr lang="ru-RU"/>
        </a:p>
      </dgm:t>
    </dgm:pt>
    <dgm:pt modelId="{F8E81E4B-CEDE-4D11-BA90-50BDC48F01ED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rgbClr val="1C4A6B"/>
          </a:solidFill>
        </a:ln>
      </dgm:spPr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 финансирования ПМСП  от бюджетно-сметного финансирования до двухкомпонентного </a:t>
          </a:r>
          <a:r>
            <a:rPr lang="ru-RU" sz="18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подушевого</a:t>
          </a:r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норматива</a:t>
          </a:r>
          <a:endParaRPr lang="ru-RU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CA6B26-9930-4CFA-86B4-395AA24D0D7E}" type="parTrans" cxnId="{3BD07769-CEA8-4211-A88B-9E4A00963F87}">
      <dgm:prSet/>
      <dgm:spPr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ru-RU"/>
        </a:p>
      </dgm:t>
    </dgm:pt>
    <dgm:pt modelId="{3DA9C43C-DA4D-449D-9D2B-CCA930952EA7}" type="sibTrans" cxnId="{3BD07769-CEA8-4211-A88B-9E4A00963F87}">
      <dgm:prSet/>
      <dgm:spPr/>
      <dgm:t>
        <a:bodyPr/>
        <a:lstStyle/>
        <a:p>
          <a:endParaRPr lang="ru-RU"/>
        </a:p>
      </dgm:t>
    </dgm:pt>
    <dgm:pt modelId="{188B94C9-2447-4B0B-BA03-079D10CA4386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rgbClr val="1C4A6B"/>
          </a:solidFill>
        </a:ln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Внедрена и совершенствуется семейная практика обслуживания, наблюдение за здоровьем человека в течение всей его жизни</a:t>
          </a:r>
          <a:endParaRPr lang="ru-RU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53FED0-2297-4DA0-BEF6-E9115DA1B141}" type="parTrans" cxnId="{A6FAAECB-BEA4-4D0B-9CF6-F1F906CA1BA0}">
      <dgm:prSet/>
      <dgm:spPr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ru-RU"/>
        </a:p>
      </dgm:t>
    </dgm:pt>
    <dgm:pt modelId="{C47ED471-66AE-4F09-AB2F-E27E27F7BE5B}" type="sibTrans" cxnId="{A6FAAECB-BEA4-4D0B-9CF6-F1F906CA1BA0}">
      <dgm:prSet/>
      <dgm:spPr/>
      <dgm:t>
        <a:bodyPr/>
        <a:lstStyle/>
        <a:p>
          <a:endParaRPr lang="ru-RU"/>
        </a:p>
      </dgm:t>
    </dgm:pt>
    <dgm:pt modelId="{46E65C6F-F894-4D6B-89DE-306350FAABC4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rgbClr val="1C4A6B"/>
          </a:solidFill>
        </a:ln>
      </dgm:spPr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Осуществляется реформа сестринского дела, согласно который в соответствии с европейскими директивами начата подготовка бакалавров сестринского дела для ведения расширенной независимой сестринской практики</a:t>
          </a:r>
          <a:endParaRPr lang="ru-RU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0EE0F1-D38A-4A14-80E3-FABB393AA375}" type="parTrans" cxnId="{0A5E7BCA-2347-4D5D-82B7-954D119F43EE}">
      <dgm:prSet/>
      <dgm:spPr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ru-RU"/>
        </a:p>
      </dgm:t>
    </dgm:pt>
    <dgm:pt modelId="{5AD1584C-C490-41DA-A53D-5E106CB2113A}" type="sibTrans" cxnId="{0A5E7BCA-2347-4D5D-82B7-954D119F43EE}">
      <dgm:prSet/>
      <dgm:spPr/>
      <dgm:t>
        <a:bodyPr/>
        <a:lstStyle/>
        <a:p>
          <a:endParaRPr lang="ru-RU"/>
        </a:p>
      </dgm:t>
    </dgm:pt>
    <dgm:pt modelId="{0E7256B2-E878-433F-A076-453CDF92AF46}" type="pres">
      <dgm:prSet presAssocID="{74BDB73C-74FC-4B20-9498-A44EC0D4798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F5242E-804C-4F74-8DFD-7A9E0E889581}" type="pres">
      <dgm:prSet presAssocID="{FAFE8353-17BF-48D5-B161-E3F931781AAF}" presName="centerShape" presStyleLbl="node0" presStyleIdx="0" presStyleCnt="1" custScaleX="69297" custScaleY="65122"/>
      <dgm:spPr/>
      <dgm:t>
        <a:bodyPr/>
        <a:lstStyle/>
        <a:p>
          <a:endParaRPr lang="ru-RU"/>
        </a:p>
      </dgm:t>
    </dgm:pt>
    <dgm:pt modelId="{CABEC7F6-D42D-401A-A8F9-64503073524B}" type="pres">
      <dgm:prSet presAssocID="{504C38FA-3640-47B2-8CCB-9A4CB2A44E6C}" presName="parTrans" presStyleLbl="bgSibTrans2D1" presStyleIdx="0" presStyleCnt="6" custScaleY="50091"/>
      <dgm:spPr/>
      <dgm:t>
        <a:bodyPr/>
        <a:lstStyle/>
        <a:p>
          <a:endParaRPr lang="ru-RU"/>
        </a:p>
      </dgm:t>
    </dgm:pt>
    <dgm:pt modelId="{475A8CD5-5D4B-44AC-87E9-3F5D9350640C}" type="pres">
      <dgm:prSet presAssocID="{AE83050E-3DBB-484F-9E93-0CCD2C2CBA0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245C12-064E-4FA2-B5B1-8F4A83CAECD3}" type="pres">
      <dgm:prSet presAssocID="{F6C933EF-5A33-4AED-BD56-9991B9F63119}" presName="parTrans" presStyleLbl="bgSibTrans2D1" presStyleIdx="1" presStyleCnt="6" custScaleY="60670"/>
      <dgm:spPr/>
      <dgm:t>
        <a:bodyPr/>
        <a:lstStyle/>
        <a:p>
          <a:endParaRPr lang="ru-RU"/>
        </a:p>
      </dgm:t>
    </dgm:pt>
    <dgm:pt modelId="{D8E44903-7176-4FEF-AC9C-43CB726B735B}" type="pres">
      <dgm:prSet presAssocID="{FF50C918-D3CB-4FB1-A718-3F1D1B7EC3EB}" presName="node" presStyleLbl="node1" presStyleIdx="1" presStyleCnt="6" custRadScaleRad="104851" custRadScaleInc="-69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CE1A1-6788-4640-BF8B-F295A8A17E0F}" type="pres">
      <dgm:prSet presAssocID="{54CA6B26-9930-4CFA-86B4-395AA24D0D7E}" presName="parTrans" presStyleLbl="bgSibTrans2D1" presStyleIdx="2" presStyleCnt="6" custScaleY="47883"/>
      <dgm:spPr/>
      <dgm:t>
        <a:bodyPr/>
        <a:lstStyle/>
        <a:p>
          <a:endParaRPr lang="ru-RU"/>
        </a:p>
      </dgm:t>
    </dgm:pt>
    <dgm:pt modelId="{78367F43-86ED-4988-BC83-528D684E912F}" type="pres">
      <dgm:prSet presAssocID="{F8E81E4B-CEDE-4D11-BA90-50BDC48F01ED}" presName="node" presStyleLbl="node1" presStyleIdx="2" presStyleCnt="6" custScaleX="139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16A458-F42A-4507-9B2D-46F674DD0192}" type="pres">
      <dgm:prSet presAssocID="{A553FED0-2297-4DA0-BEF6-E9115DA1B141}" presName="parTrans" presStyleLbl="bgSibTrans2D1" presStyleIdx="3" presStyleCnt="6" custScaleY="50694"/>
      <dgm:spPr/>
      <dgm:t>
        <a:bodyPr/>
        <a:lstStyle/>
        <a:p>
          <a:endParaRPr lang="ru-RU"/>
        </a:p>
      </dgm:t>
    </dgm:pt>
    <dgm:pt modelId="{447AB56D-D0E6-4C16-8607-CFC224A7099F}" type="pres">
      <dgm:prSet presAssocID="{188B94C9-2447-4B0B-BA03-079D10CA4386}" presName="node" presStyleLbl="node1" presStyleIdx="3" presStyleCnt="6" custScaleX="154874" custRadScaleRad="105398" custRadScaleInc="250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76586D-9FE5-4B53-9A72-7B3A5BADD728}" type="pres">
      <dgm:prSet presAssocID="{4B0EE0F1-D38A-4A14-80E3-FABB393AA375}" presName="parTrans" presStyleLbl="bgSibTrans2D1" presStyleIdx="4" presStyleCnt="6" custScaleY="59687"/>
      <dgm:spPr/>
      <dgm:t>
        <a:bodyPr/>
        <a:lstStyle/>
        <a:p>
          <a:endParaRPr lang="ru-RU"/>
        </a:p>
      </dgm:t>
    </dgm:pt>
    <dgm:pt modelId="{3F171DCD-7B03-4A31-B874-1B0C9AF53533}" type="pres">
      <dgm:prSet presAssocID="{46E65C6F-F894-4D6B-89DE-306350FAABC4}" presName="node" presStyleLbl="node1" presStyleIdx="4" presStyleCnt="6" custScaleX="173337" custScaleY="115838" custRadScaleRad="100603" custRadScaleInc="21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38536E-56B5-41D0-AF74-3BF3DC255416}" type="pres">
      <dgm:prSet presAssocID="{96E32F46-2BCC-4A8A-8D21-408CFD525CB8}" presName="parTrans" presStyleLbl="bgSibTrans2D1" presStyleIdx="5" presStyleCnt="6" custScaleY="43798"/>
      <dgm:spPr/>
      <dgm:t>
        <a:bodyPr/>
        <a:lstStyle/>
        <a:p>
          <a:endParaRPr lang="ru-RU"/>
        </a:p>
      </dgm:t>
    </dgm:pt>
    <dgm:pt modelId="{C1970FDC-BCD0-4DD0-9B04-52DB01966FF8}" type="pres">
      <dgm:prSet presAssocID="{87C86E58-0C91-41D3-9E67-ACA41260BCC0}" presName="node" presStyleLbl="node1" presStyleIdx="5" presStyleCnt="6" custScaleX="154352" custRadScaleRad="97207" custRadScaleInc="-9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54E837-D749-487E-AED8-B0806DCCFE99}" srcId="{FAFE8353-17BF-48D5-B161-E3F931781AAF}" destId="{FF50C918-D3CB-4FB1-A718-3F1D1B7EC3EB}" srcOrd="1" destOrd="0" parTransId="{F6C933EF-5A33-4AED-BD56-9991B9F63119}" sibTransId="{9AC5860F-80CE-4BAD-A077-F3AD0F685807}"/>
    <dgm:cxn modelId="{0A5E7BCA-2347-4D5D-82B7-954D119F43EE}" srcId="{FAFE8353-17BF-48D5-B161-E3F931781AAF}" destId="{46E65C6F-F894-4D6B-89DE-306350FAABC4}" srcOrd="4" destOrd="0" parTransId="{4B0EE0F1-D38A-4A14-80E3-FABB393AA375}" sibTransId="{5AD1584C-C490-41DA-A53D-5E106CB2113A}"/>
    <dgm:cxn modelId="{A6FAAECB-BEA4-4D0B-9CF6-F1F906CA1BA0}" srcId="{FAFE8353-17BF-48D5-B161-E3F931781AAF}" destId="{188B94C9-2447-4B0B-BA03-079D10CA4386}" srcOrd="3" destOrd="0" parTransId="{A553FED0-2297-4DA0-BEF6-E9115DA1B141}" sibTransId="{C47ED471-66AE-4F09-AB2F-E27E27F7BE5B}"/>
    <dgm:cxn modelId="{D59D0592-399B-45CD-A1DF-49A65831E3C1}" srcId="{FAFE8353-17BF-48D5-B161-E3F931781AAF}" destId="{87C86E58-0C91-41D3-9E67-ACA41260BCC0}" srcOrd="5" destOrd="0" parTransId="{96E32F46-2BCC-4A8A-8D21-408CFD525CB8}" sibTransId="{FD58AE2B-0BE3-4D00-9D30-0739B369BB06}"/>
    <dgm:cxn modelId="{3BD07769-CEA8-4211-A88B-9E4A00963F87}" srcId="{FAFE8353-17BF-48D5-B161-E3F931781AAF}" destId="{F8E81E4B-CEDE-4D11-BA90-50BDC48F01ED}" srcOrd="2" destOrd="0" parTransId="{54CA6B26-9930-4CFA-86B4-395AA24D0D7E}" sibTransId="{3DA9C43C-DA4D-449D-9D2B-CCA930952EA7}"/>
    <dgm:cxn modelId="{5B2E03D6-9BBA-42FB-BB37-6A1F9299DD60}" type="presOf" srcId="{74BDB73C-74FC-4B20-9498-A44EC0D47982}" destId="{0E7256B2-E878-433F-A076-453CDF92AF46}" srcOrd="0" destOrd="0" presId="urn:microsoft.com/office/officeart/2005/8/layout/radial4"/>
    <dgm:cxn modelId="{41B655EE-327C-4076-BA1B-50DE3126720B}" type="presOf" srcId="{AE83050E-3DBB-484F-9E93-0CCD2C2CBA08}" destId="{475A8CD5-5D4B-44AC-87E9-3F5D9350640C}" srcOrd="0" destOrd="0" presId="urn:microsoft.com/office/officeart/2005/8/layout/radial4"/>
    <dgm:cxn modelId="{056701D0-145D-4A8F-90E8-4A16C239D643}" type="presOf" srcId="{FF50C918-D3CB-4FB1-A718-3F1D1B7EC3EB}" destId="{D8E44903-7176-4FEF-AC9C-43CB726B735B}" srcOrd="0" destOrd="0" presId="urn:microsoft.com/office/officeart/2005/8/layout/radial4"/>
    <dgm:cxn modelId="{3A8F5465-1459-4966-B633-FBB12BDE3743}" type="presOf" srcId="{54CA6B26-9930-4CFA-86B4-395AA24D0D7E}" destId="{CC0CE1A1-6788-4640-BF8B-F295A8A17E0F}" srcOrd="0" destOrd="0" presId="urn:microsoft.com/office/officeart/2005/8/layout/radial4"/>
    <dgm:cxn modelId="{DEDBED58-F260-49DE-A7F2-5C1D73FC3D44}" type="presOf" srcId="{504C38FA-3640-47B2-8CCB-9A4CB2A44E6C}" destId="{CABEC7F6-D42D-401A-A8F9-64503073524B}" srcOrd="0" destOrd="0" presId="urn:microsoft.com/office/officeart/2005/8/layout/radial4"/>
    <dgm:cxn modelId="{0AC97068-5EE9-4273-8FBD-2C4B56C3CCBD}" type="presOf" srcId="{F6C933EF-5A33-4AED-BD56-9991B9F63119}" destId="{5C245C12-064E-4FA2-B5B1-8F4A83CAECD3}" srcOrd="0" destOrd="0" presId="urn:microsoft.com/office/officeart/2005/8/layout/radial4"/>
    <dgm:cxn modelId="{2854A692-821A-4D0E-8B3C-E1B31457656F}" type="presOf" srcId="{4B0EE0F1-D38A-4A14-80E3-FABB393AA375}" destId="{0276586D-9FE5-4B53-9A72-7B3A5BADD728}" srcOrd="0" destOrd="0" presId="urn:microsoft.com/office/officeart/2005/8/layout/radial4"/>
    <dgm:cxn modelId="{9E458A35-C2A9-4838-8608-F006DBE97C15}" type="presOf" srcId="{46E65C6F-F894-4D6B-89DE-306350FAABC4}" destId="{3F171DCD-7B03-4A31-B874-1B0C9AF53533}" srcOrd="0" destOrd="0" presId="urn:microsoft.com/office/officeart/2005/8/layout/radial4"/>
    <dgm:cxn modelId="{B0D7D998-1827-474B-98AD-27C4D8D256E6}" type="presOf" srcId="{A553FED0-2297-4DA0-BEF6-E9115DA1B141}" destId="{3916A458-F42A-4507-9B2D-46F674DD0192}" srcOrd="0" destOrd="0" presId="urn:microsoft.com/office/officeart/2005/8/layout/radial4"/>
    <dgm:cxn modelId="{69A83D23-7B78-44B1-B976-4A09A1A6FE64}" type="presOf" srcId="{188B94C9-2447-4B0B-BA03-079D10CA4386}" destId="{447AB56D-D0E6-4C16-8607-CFC224A7099F}" srcOrd="0" destOrd="0" presId="urn:microsoft.com/office/officeart/2005/8/layout/radial4"/>
    <dgm:cxn modelId="{2782E72B-216F-4932-8FC4-4BB08FABEBAA}" type="presOf" srcId="{96E32F46-2BCC-4A8A-8D21-408CFD525CB8}" destId="{7D38536E-56B5-41D0-AF74-3BF3DC255416}" srcOrd="0" destOrd="0" presId="urn:microsoft.com/office/officeart/2005/8/layout/radial4"/>
    <dgm:cxn modelId="{39CE7FBF-622A-427C-B588-8CF4DD1032DE}" type="presOf" srcId="{F8E81E4B-CEDE-4D11-BA90-50BDC48F01ED}" destId="{78367F43-86ED-4988-BC83-528D684E912F}" srcOrd="0" destOrd="0" presId="urn:microsoft.com/office/officeart/2005/8/layout/radial4"/>
    <dgm:cxn modelId="{759BFF54-1F18-4F86-BD35-5DF7F4D16457}" type="presOf" srcId="{FAFE8353-17BF-48D5-B161-E3F931781AAF}" destId="{72F5242E-804C-4F74-8DFD-7A9E0E889581}" srcOrd="0" destOrd="0" presId="urn:microsoft.com/office/officeart/2005/8/layout/radial4"/>
    <dgm:cxn modelId="{84004967-A37F-4C6F-97C8-953384822614}" srcId="{FAFE8353-17BF-48D5-B161-E3F931781AAF}" destId="{AE83050E-3DBB-484F-9E93-0CCD2C2CBA08}" srcOrd="0" destOrd="0" parTransId="{504C38FA-3640-47B2-8CCB-9A4CB2A44E6C}" sibTransId="{57608D5D-9A1E-4F82-839E-84D19CC38194}"/>
    <dgm:cxn modelId="{2D8D9E0D-CBD2-4BE1-929F-B057157B9498}" type="presOf" srcId="{87C86E58-0C91-41D3-9E67-ACA41260BCC0}" destId="{C1970FDC-BCD0-4DD0-9B04-52DB01966FF8}" srcOrd="0" destOrd="0" presId="urn:microsoft.com/office/officeart/2005/8/layout/radial4"/>
    <dgm:cxn modelId="{1E50F143-78F8-4923-A16F-CD15EE50ED12}" srcId="{74BDB73C-74FC-4B20-9498-A44EC0D47982}" destId="{FAFE8353-17BF-48D5-B161-E3F931781AAF}" srcOrd="0" destOrd="0" parTransId="{1E4AB6A0-DED1-45DF-8EC8-9C8BFE811F81}" sibTransId="{A11A44B3-50C2-4C5F-ADAF-2EF543F25C36}"/>
    <dgm:cxn modelId="{181ECBB6-720B-4ED3-957F-825E263DA04D}" type="presParOf" srcId="{0E7256B2-E878-433F-A076-453CDF92AF46}" destId="{72F5242E-804C-4F74-8DFD-7A9E0E889581}" srcOrd="0" destOrd="0" presId="urn:microsoft.com/office/officeart/2005/8/layout/radial4"/>
    <dgm:cxn modelId="{EDA785F2-F4D8-4EF1-A749-5E094A70E110}" type="presParOf" srcId="{0E7256B2-E878-433F-A076-453CDF92AF46}" destId="{CABEC7F6-D42D-401A-A8F9-64503073524B}" srcOrd="1" destOrd="0" presId="urn:microsoft.com/office/officeart/2005/8/layout/radial4"/>
    <dgm:cxn modelId="{BB299DF5-5EA7-4541-BCCD-2EF2D5EA2187}" type="presParOf" srcId="{0E7256B2-E878-433F-A076-453CDF92AF46}" destId="{475A8CD5-5D4B-44AC-87E9-3F5D9350640C}" srcOrd="2" destOrd="0" presId="urn:microsoft.com/office/officeart/2005/8/layout/radial4"/>
    <dgm:cxn modelId="{89ADD289-C34C-41C4-99F8-D75EF442B35F}" type="presParOf" srcId="{0E7256B2-E878-433F-A076-453CDF92AF46}" destId="{5C245C12-064E-4FA2-B5B1-8F4A83CAECD3}" srcOrd="3" destOrd="0" presId="urn:microsoft.com/office/officeart/2005/8/layout/radial4"/>
    <dgm:cxn modelId="{CA13F971-17AB-4BF9-8105-2875F8088B85}" type="presParOf" srcId="{0E7256B2-E878-433F-A076-453CDF92AF46}" destId="{D8E44903-7176-4FEF-AC9C-43CB726B735B}" srcOrd="4" destOrd="0" presId="urn:microsoft.com/office/officeart/2005/8/layout/radial4"/>
    <dgm:cxn modelId="{E3B0E13E-40A5-4398-AEB3-AF6C11928697}" type="presParOf" srcId="{0E7256B2-E878-433F-A076-453CDF92AF46}" destId="{CC0CE1A1-6788-4640-BF8B-F295A8A17E0F}" srcOrd="5" destOrd="0" presId="urn:microsoft.com/office/officeart/2005/8/layout/radial4"/>
    <dgm:cxn modelId="{E9F8F995-91CE-48A7-B8B9-2749570BB778}" type="presParOf" srcId="{0E7256B2-E878-433F-A076-453CDF92AF46}" destId="{78367F43-86ED-4988-BC83-528D684E912F}" srcOrd="6" destOrd="0" presId="urn:microsoft.com/office/officeart/2005/8/layout/radial4"/>
    <dgm:cxn modelId="{06FA4AE5-3143-4C0D-892E-58E9415286C2}" type="presParOf" srcId="{0E7256B2-E878-433F-A076-453CDF92AF46}" destId="{3916A458-F42A-4507-9B2D-46F674DD0192}" srcOrd="7" destOrd="0" presId="urn:microsoft.com/office/officeart/2005/8/layout/radial4"/>
    <dgm:cxn modelId="{696F84DB-AC98-43CD-9751-308548A22C8A}" type="presParOf" srcId="{0E7256B2-E878-433F-A076-453CDF92AF46}" destId="{447AB56D-D0E6-4C16-8607-CFC224A7099F}" srcOrd="8" destOrd="0" presId="urn:microsoft.com/office/officeart/2005/8/layout/radial4"/>
    <dgm:cxn modelId="{7EAACDD4-D900-4057-9B6F-6C1656113232}" type="presParOf" srcId="{0E7256B2-E878-433F-A076-453CDF92AF46}" destId="{0276586D-9FE5-4B53-9A72-7B3A5BADD728}" srcOrd="9" destOrd="0" presId="urn:microsoft.com/office/officeart/2005/8/layout/radial4"/>
    <dgm:cxn modelId="{50303496-5084-41DF-948C-C77F5C64497F}" type="presParOf" srcId="{0E7256B2-E878-433F-A076-453CDF92AF46}" destId="{3F171DCD-7B03-4A31-B874-1B0C9AF53533}" srcOrd="10" destOrd="0" presId="urn:microsoft.com/office/officeart/2005/8/layout/radial4"/>
    <dgm:cxn modelId="{439950E1-0509-4F17-86A3-60E4F650E528}" type="presParOf" srcId="{0E7256B2-E878-433F-A076-453CDF92AF46}" destId="{7D38536E-56B5-41D0-AF74-3BF3DC255416}" srcOrd="11" destOrd="0" presId="urn:microsoft.com/office/officeart/2005/8/layout/radial4"/>
    <dgm:cxn modelId="{8634F42D-DC1E-4E21-AB8F-E9D466618C79}" type="presParOf" srcId="{0E7256B2-E878-433F-A076-453CDF92AF46}" destId="{C1970FDC-BCD0-4DD0-9B04-52DB01966FF8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B85F3F-7D76-45F7-B62B-183F77E53E7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0738E0-7E72-4F36-BBFF-CACA8370177F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ПМСП</a:t>
          </a:r>
          <a:endParaRPr lang="ru-RU" sz="36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DDF581-0D67-4A27-A53A-BB3A8754F6A8}" type="parTrans" cxnId="{6B9A8962-E731-4C58-8A15-E892F20098F7}">
      <dgm:prSet/>
      <dgm:spPr/>
      <dgm:t>
        <a:bodyPr/>
        <a:lstStyle/>
        <a:p>
          <a:endParaRPr lang="ru-RU"/>
        </a:p>
      </dgm:t>
    </dgm:pt>
    <dgm:pt modelId="{2EB59B32-FD38-445D-81E2-0B10A083177D}" type="sibTrans" cxnId="{6B9A8962-E731-4C58-8A15-E892F20098F7}">
      <dgm:prSet/>
      <dgm:spPr/>
      <dgm:t>
        <a:bodyPr/>
        <a:lstStyle/>
        <a:p>
          <a:endParaRPr lang="ru-RU"/>
        </a:p>
      </dgm:t>
    </dgm:pt>
    <dgm:pt modelId="{E86B1759-7C0D-4649-BB14-15209D7D1430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СУМТ</a:t>
          </a:r>
          <a:endParaRPr lang="ru-RU" sz="2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DD41E3-D432-45A2-B6D3-49031B5E6BFA}" type="parTrans" cxnId="{6D7E2691-9007-4065-B3AC-EB8A4313689A}">
      <dgm:prSet/>
      <dgm:spPr/>
      <dgm:t>
        <a:bodyPr/>
        <a:lstStyle/>
        <a:p>
          <a:endParaRPr lang="ru-RU"/>
        </a:p>
      </dgm:t>
    </dgm:pt>
    <dgm:pt modelId="{727916D0-04B6-4E1E-B6F4-1490211B112E}" type="sibTrans" cxnId="{6D7E2691-9007-4065-B3AC-EB8A4313689A}">
      <dgm:prSet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endParaRPr lang="ru-RU"/>
        </a:p>
      </dgm:t>
    </dgm:pt>
    <dgm:pt modelId="{0FA43B03-6DCE-4BC8-B9DE-A945BDCDAD17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РБ и ЖФВ</a:t>
          </a:r>
          <a:endParaRPr lang="ru-RU" sz="2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84D886-4551-418A-950F-AED06132D478}" type="parTrans" cxnId="{196C64F8-A90D-4DE0-9B41-A9E9492506F2}">
      <dgm:prSet/>
      <dgm:spPr/>
      <dgm:t>
        <a:bodyPr/>
        <a:lstStyle/>
        <a:p>
          <a:endParaRPr lang="ru-RU"/>
        </a:p>
      </dgm:t>
    </dgm:pt>
    <dgm:pt modelId="{4BEEAB7F-1D66-4755-A994-5B670BC36316}" type="sibTrans" cxnId="{196C64F8-A90D-4DE0-9B41-A9E9492506F2}">
      <dgm:prSet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endParaRPr lang="ru-RU"/>
        </a:p>
      </dgm:t>
    </dgm:pt>
    <dgm:pt modelId="{DE9E78E2-E351-45A6-A90B-61AA6A738DEE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Банк-направление</a:t>
          </a:r>
          <a:endParaRPr lang="ru-RU" sz="2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2A5081-721A-4670-B62D-86BC19F2AD15}" type="parTrans" cxnId="{3D0E3E0D-7D2D-4752-A784-705F55FC0450}">
      <dgm:prSet/>
      <dgm:spPr/>
      <dgm:t>
        <a:bodyPr/>
        <a:lstStyle/>
        <a:p>
          <a:endParaRPr lang="ru-RU"/>
        </a:p>
      </dgm:t>
    </dgm:pt>
    <dgm:pt modelId="{942EDD51-DA9B-4EFA-86BF-1E10A76C90E4}" type="sibTrans" cxnId="{3D0E3E0D-7D2D-4752-A784-705F55FC0450}">
      <dgm:prSet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endParaRPr lang="ru-RU"/>
        </a:p>
      </dgm:t>
    </dgm:pt>
    <dgm:pt modelId="{BB0D0305-0531-43CC-A1DC-F8543E03C81F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Амбулаторно-поликлиническая помощь</a:t>
          </a:r>
          <a:endParaRPr lang="ru-RU" sz="2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FEDE7E-0DD4-4F35-8409-1250FC96965A}" type="parTrans" cxnId="{F5E0DBC6-CB21-4C41-ACBF-6E29F280F65A}">
      <dgm:prSet/>
      <dgm:spPr/>
      <dgm:t>
        <a:bodyPr/>
        <a:lstStyle/>
        <a:p>
          <a:endParaRPr lang="ru-RU"/>
        </a:p>
      </dgm:t>
    </dgm:pt>
    <dgm:pt modelId="{E0A6B35F-EA68-4C7B-86C9-52E3379B2CF4}" type="sibTrans" cxnId="{F5E0DBC6-CB21-4C41-ACBF-6E29F280F65A}">
      <dgm:prSet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endParaRPr lang="ru-RU"/>
        </a:p>
      </dgm:t>
    </dgm:pt>
    <dgm:pt modelId="{975A726B-3F84-4F27-BF63-16A249886CB3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2800" dirty="0" smtClean="0">
              <a:ln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РПН</a:t>
          </a:r>
          <a:endParaRPr lang="ru-RU" sz="2800" dirty="0">
            <a:ln>
              <a:noFill/>
            </a:ln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50A186-9562-4B6F-A1F1-441FAE9452A6}" type="parTrans" cxnId="{86B5F59E-44EA-4E4C-930B-8E297F0FAE21}">
      <dgm:prSet/>
      <dgm:spPr/>
      <dgm:t>
        <a:bodyPr/>
        <a:lstStyle/>
        <a:p>
          <a:endParaRPr lang="ru-RU"/>
        </a:p>
      </dgm:t>
    </dgm:pt>
    <dgm:pt modelId="{6FECA80C-F8F4-45BE-83BB-CFDBCBEE932C}" type="sibTrans" cxnId="{86B5F59E-44EA-4E4C-930B-8E297F0FAE21}">
      <dgm:prSet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endParaRPr lang="ru-RU"/>
        </a:p>
      </dgm:t>
    </dgm:pt>
    <dgm:pt modelId="{FCE77994-1947-47F7-9076-E08135F8958C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ЭРДБ</a:t>
          </a:r>
          <a:endParaRPr lang="ru-RU" sz="2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71C8A1-6A03-45D7-94AF-D75001AD7C0E}" type="parTrans" cxnId="{C74F29AF-10FA-4FFE-86A4-449314EB85A1}">
      <dgm:prSet/>
      <dgm:spPr/>
      <dgm:t>
        <a:bodyPr/>
        <a:lstStyle/>
        <a:p>
          <a:endParaRPr lang="ru-RU"/>
        </a:p>
      </dgm:t>
    </dgm:pt>
    <dgm:pt modelId="{4872842C-5D28-4C0F-939B-CB3C0BC6E047}" type="sibTrans" cxnId="{C74F29AF-10FA-4FFE-86A4-449314EB85A1}">
      <dgm:prSet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endParaRPr lang="ru-RU"/>
        </a:p>
      </dgm:t>
    </dgm:pt>
    <dgm:pt modelId="{0293C537-D9A0-4712-9581-EDBEA3838EB2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Поликлиника</a:t>
          </a:r>
          <a:endParaRPr lang="ru-RU" sz="3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8C2976-9FCD-47D1-BC0A-9AE70253A88A}" type="parTrans" cxnId="{C406FDE4-D325-4746-871E-0EC41C0C0CA8}">
      <dgm:prSet/>
      <dgm:spPr/>
      <dgm:t>
        <a:bodyPr/>
        <a:lstStyle/>
        <a:p>
          <a:endParaRPr lang="ru-RU"/>
        </a:p>
      </dgm:t>
    </dgm:pt>
    <dgm:pt modelId="{744A3A7A-3EB6-427C-8C85-2B9D3270783F}" type="sibTrans" cxnId="{C406FDE4-D325-4746-871E-0EC41C0C0CA8}">
      <dgm:prSet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endParaRPr lang="ru-RU"/>
        </a:p>
      </dgm:t>
    </dgm:pt>
    <dgm:pt modelId="{58C6D9F9-9AC8-4183-9B7B-D450550DDA19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КМИС</a:t>
          </a:r>
          <a:endParaRPr lang="ru-RU" sz="2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02BD3C-AAD0-401A-B71F-1AAD859423B0}" type="parTrans" cxnId="{AA622774-3309-4BE9-B3D1-FA879F94240A}">
      <dgm:prSet/>
      <dgm:spPr/>
      <dgm:t>
        <a:bodyPr/>
        <a:lstStyle/>
        <a:p>
          <a:endParaRPr lang="ru-RU"/>
        </a:p>
      </dgm:t>
    </dgm:pt>
    <dgm:pt modelId="{92DD8D9C-2155-4512-9D92-4B66B4440E16}" type="sibTrans" cxnId="{AA622774-3309-4BE9-B3D1-FA879F94240A}">
      <dgm:prSet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endParaRPr lang="ru-RU"/>
        </a:p>
      </dgm:t>
    </dgm:pt>
    <dgm:pt modelId="{DE4CA6F9-8B75-440D-A636-BD587CB055CE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4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СУР</a:t>
          </a:r>
          <a:endParaRPr lang="ru-RU" sz="4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D9A297-AB2B-42BF-842E-C9661E4BD701}" type="parTrans" cxnId="{CC7651F2-0612-437A-BC0D-378625FFFA6A}">
      <dgm:prSet/>
      <dgm:spPr/>
      <dgm:t>
        <a:bodyPr/>
        <a:lstStyle/>
        <a:p>
          <a:endParaRPr lang="ru-RU"/>
        </a:p>
      </dgm:t>
    </dgm:pt>
    <dgm:pt modelId="{EDA05C52-184D-4113-A870-35D3CB46FB77}" type="sibTrans" cxnId="{CC7651F2-0612-437A-BC0D-378625FFFA6A}">
      <dgm:prSet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endParaRPr lang="ru-RU"/>
        </a:p>
      </dgm:t>
    </dgm:pt>
    <dgm:pt modelId="{157DA984-9431-482E-9396-7CB60BDA20C6}" type="pres">
      <dgm:prSet presAssocID="{CFB85F3F-7D76-45F7-B62B-183F77E53E7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D51F80-28B5-407F-96EA-632C476C7C89}" type="pres">
      <dgm:prSet presAssocID="{6D0738E0-7E72-4F36-BBFF-CACA8370177F}" presName="centerShape" presStyleLbl="node0" presStyleIdx="0" presStyleCnt="1" custScaleX="133162" custScaleY="96963"/>
      <dgm:spPr/>
      <dgm:t>
        <a:bodyPr/>
        <a:lstStyle/>
        <a:p>
          <a:endParaRPr lang="ru-RU"/>
        </a:p>
      </dgm:t>
    </dgm:pt>
    <dgm:pt modelId="{60963CE4-F6DC-4D5E-8FB3-E1D1133DECA9}" type="pres">
      <dgm:prSet presAssocID="{E86B1759-7C0D-4649-BB14-15209D7D1430}" presName="node" presStyleLbl="node1" presStyleIdx="0" presStyleCnt="9" custScaleX="130467" custScaleY="93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94D54-A82E-45BE-AB71-956E83A22C42}" type="pres">
      <dgm:prSet presAssocID="{E86B1759-7C0D-4649-BB14-15209D7D1430}" presName="dummy" presStyleCnt="0"/>
      <dgm:spPr/>
    </dgm:pt>
    <dgm:pt modelId="{D7DC4658-3ED3-46EE-831B-399AE5CCAFC8}" type="pres">
      <dgm:prSet presAssocID="{727916D0-04B6-4E1E-B6F4-1490211B112E}" presName="sibTrans" presStyleLbl="sibTrans2D1" presStyleIdx="0" presStyleCnt="9"/>
      <dgm:spPr/>
      <dgm:t>
        <a:bodyPr/>
        <a:lstStyle/>
        <a:p>
          <a:endParaRPr lang="ru-RU"/>
        </a:p>
      </dgm:t>
    </dgm:pt>
    <dgm:pt modelId="{5409F5ED-BA04-4863-B905-BB88DB953A77}" type="pres">
      <dgm:prSet presAssocID="{0FA43B03-6DCE-4BC8-B9DE-A945BDCDAD17}" presName="node" presStyleLbl="node1" presStyleIdx="1" presStyleCnt="9" custScaleX="204242" custScaleY="92820" custRadScaleRad="99169" custRadScaleInc="-4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A2624-00AC-4517-9C6F-1ED255A64014}" type="pres">
      <dgm:prSet presAssocID="{0FA43B03-6DCE-4BC8-B9DE-A945BDCDAD17}" presName="dummy" presStyleCnt="0"/>
      <dgm:spPr/>
    </dgm:pt>
    <dgm:pt modelId="{8524E4D6-F77F-4BCB-BDC0-BAA8822F9E30}" type="pres">
      <dgm:prSet presAssocID="{4BEEAB7F-1D66-4755-A994-5B670BC36316}" presName="sibTrans" presStyleLbl="sibTrans2D1" presStyleIdx="1" presStyleCnt="9" custLinFactNeighborX="556"/>
      <dgm:spPr/>
      <dgm:t>
        <a:bodyPr/>
        <a:lstStyle/>
        <a:p>
          <a:endParaRPr lang="ru-RU"/>
        </a:p>
      </dgm:t>
    </dgm:pt>
    <dgm:pt modelId="{D0DD5FC9-93C1-4CFB-B373-7B18AFB468AF}" type="pres">
      <dgm:prSet presAssocID="{DE9E78E2-E351-45A6-A90B-61AA6A738DEE}" presName="node" presStyleLbl="node1" presStyleIdx="2" presStyleCnt="9" custScaleX="232879" custScaleY="80066" custRadScaleRad="99650" custRadScaleInc="-2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1BE79-4716-48E1-8AEF-8242B04BCDC3}" type="pres">
      <dgm:prSet presAssocID="{DE9E78E2-E351-45A6-A90B-61AA6A738DEE}" presName="dummy" presStyleCnt="0"/>
      <dgm:spPr/>
    </dgm:pt>
    <dgm:pt modelId="{B3ED6335-D422-427F-B4B1-BF1F74F264CE}" type="pres">
      <dgm:prSet presAssocID="{942EDD51-DA9B-4EFA-86BF-1E10A76C90E4}" presName="sibTrans" presStyleLbl="sibTrans2D1" presStyleIdx="2" presStyleCnt="9"/>
      <dgm:spPr/>
      <dgm:t>
        <a:bodyPr/>
        <a:lstStyle/>
        <a:p>
          <a:endParaRPr lang="ru-RU"/>
        </a:p>
      </dgm:t>
    </dgm:pt>
    <dgm:pt modelId="{C0FF3F3B-316C-4959-8947-9367D8D22E5B}" type="pres">
      <dgm:prSet presAssocID="{BB0D0305-0531-43CC-A1DC-F8543E03C81F}" presName="node" presStyleLbl="node1" presStyleIdx="3" presStyleCnt="9" custScaleX="267005" custScaleY="105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B5518A-6816-4879-83A6-99BB826B315C}" type="pres">
      <dgm:prSet presAssocID="{BB0D0305-0531-43CC-A1DC-F8543E03C81F}" presName="dummy" presStyleCnt="0"/>
      <dgm:spPr/>
    </dgm:pt>
    <dgm:pt modelId="{62FFF2A0-3736-4DFB-996C-4D4F21E3F205}" type="pres">
      <dgm:prSet presAssocID="{E0A6B35F-EA68-4C7B-86C9-52E3379B2CF4}" presName="sibTrans" presStyleLbl="sibTrans2D1" presStyleIdx="3" presStyleCnt="9"/>
      <dgm:spPr/>
      <dgm:t>
        <a:bodyPr/>
        <a:lstStyle/>
        <a:p>
          <a:endParaRPr lang="ru-RU"/>
        </a:p>
      </dgm:t>
    </dgm:pt>
    <dgm:pt modelId="{1DB38AF3-96B7-4B79-845E-F7704FCC7C6A}" type="pres">
      <dgm:prSet presAssocID="{975A726B-3F84-4F27-BF63-16A249886CB3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B648DF-49A9-4387-87C7-FA1CB9C000C2}" type="pres">
      <dgm:prSet presAssocID="{975A726B-3F84-4F27-BF63-16A249886CB3}" presName="dummy" presStyleCnt="0"/>
      <dgm:spPr/>
    </dgm:pt>
    <dgm:pt modelId="{6920523C-F4C0-42EE-86BB-5F13282C9EC2}" type="pres">
      <dgm:prSet presAssocID="{6FECA80C-F8F4-45BE-83BB-CFDBCBEE932C}" presName="sibTrans" presStyleLbl="sibTrans2D1" presStyleIdx="4" presStyleCnt="9"/>
      <dgm:spPr/>
      <dgm:t>
        <a:bodyPr/>
        <a:lstStyle/>
        <a:p>
          <a:endParaRPr lang="ru-RU"/>
        </a:p>
      </dgm:t>
    </dgm:pt>
    <dgm:pt modelId="{6A62C937-F478-488D-86D6-3C840C79042D}" type="pres">
      <dgm:prSet presAssocID="{FCE77994-1947-47F7-9076-E08135F8958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BAFE7B-E191-45D9-AE47-4DCD16CBFD40}" type="pres">
      <dgm:prSet presAssocID="{FCE77994-1947-47F7-9076-E08135F8958C}" presName="dummy" presStyleCnt="0"/>
      <dgm:spPr/>
    </dgm:pt>
    <dgm:pt modelId="{172A3F9F-32A0-4C11-B8B4-65BF2BC71004}" type="pres">
      <dgm:prSet presAssocID="{4872842C-5D28-4C0F-939B-CB3C0BC6E047}" presName="sibTrans" presStyleLbl="sibTrans2D1" presStyleIdx="5" presStyleCnt="9"/>
      <dgm:spPr/>
      <dgm:t>
        <a:bodyPr/>
        <a:lstStyle/>
        <a:p>
          <a:endParaRPr lang="ru-RU"/>
        </a:p>
      </dgm:t>
    </dgm:pt>
    <dgm:pt modelId="{84C3F2F5-50A2-4EAE-B357-41D8E2FA2950}" type="pres">
      <dgm:prSet presAssocID="{0293C537-D9A0-4712-9581-EDBEA3838EB2}" presName="node" presStyleLbl="node1" presStyleIdx="6" presStyleCnt="9" custScaleX="285764" custScaleY="756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98487F-25DF-4D4A-B32E-EA1533597295}" type="pres">
      <dgm:prSet presAssocID="{0293C537-D9A0-4712-9581-EDBEA3838EB2}" presName="dummy" presStyleCnt="0"/>
      <dgm:spPr/>
    </dgm:pt>
    <dgm:pt modelId="{FB8C77B7-3678-4E18-AA68-81F2232918D7}" type="pres">
      <dgm:prSet presAssocID="{744A3A7A-3EB6-427C-8C85-2B9D3270783F}" presName="sibTrans" presStyleLbl="sibTrans2D1" presStyleIdx="6" presStyleCnt="9"/>
      <dgm:spPr/>
      <dgm:t>
        <a:bodyPr/>
        <a:lstStyle/>
        <a:p>
          <a:endParaRPr lang="ru-RU"/>
        </a:p>
      </dgm:t>
    </dgm:pt>
    <dgm:pt modelId="{0C56D2A2-64C4-4DB8-9B64-4FF4A74FFCE3}" type="pres">
      <dgm:prSet presAssocID="{58C6D9F9-9AC8-4183-9B7B-D450550DDA19}" presName="node" presStyleLbl="node1" presStyleIdx="7" presStyleCnt="9" custScaleX="142561" custScaleY="1055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C28F77-FFEF-4F17-9C35-180F7B5C2A66}" type="pres">
      <dgm:prSet presAssocID="{58C6D9F9-9AC8-4183-9B7B-D450550DDA19}" presName="dummy" presStyleCnt="0"/>
      <dgm:spPr/>
    </dgm:pt>
    <dgm:pt modelId="{F83C8A3E-A8CE-43FC-9B2E-B5631EE7A74C}" type="pres">
      <dgm:prSet presAssocID="{92DD8D9C-2155-4512-9D92-4B66B4440E16}" presName="sibTrans" presStyleLbl="sibTrans2D1" presStyleIdx="7" presStyleCnt="9"/>
      <dgm:spPr/>
      <dgm:t>
        <a:bodyPr/>
        <a:lstStyle/>
        <a:p>
          <a:endParaRPr lang="ru-RU"/>
        </a:p>
      </dgm:t>
    </dgm:pt>
    <dgm:pt modelId="{F0385966-0DB6-47B2-A42A-2E03877AA2E2}" type="pres">
      <dgm:prSet presAssocID="{DE4CA6F9-8B75-440D-A636-BD587CB055CE}" presName="node" presStyleLbl="node1" presStyleIdx="8" presStyleCnt="9" custScaleX="133857" custScaleY="100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E1CE8-C02A-4DAF-A27D-E2613D2747FA}" type="pres">
      <dgm:prSet presAssocID="{DE4CA6F9-8B75-440D-A636-BD587CB055CE}" presName="dummy" presStyleCnt="0"/>
      <dgm:spPr/>
    </dgm:pt>
    <dgm:pt modelId="{2D4082C9-FE5F-49D3-90E4-5554EDEC705C}" type="pres">
      <dgm:prSet presAssocID="{EDA05C52-184D-4113-A870-35D3CB46FB77}" presName="sibTrans" presStyleLbl="sibTrans2D1" presStyleIdx="8" presStyleCnt="9"/>
      <dgm:spPr/>
      <dgm:t>
        <a:bodyPr/>
        <a:lstStyle/>
        <a:p>
          <a:endParaRPr lang="ru-RU"/>
        </a:p>
      </dgm:t>
    </dgm:pt>
  </dgm:ptLst>
  <dgm:cxnLst>
    <dgm:cxn modelId="{28E8AFE1-33B2-4660-9B8E-73A071284A34}" type="presOf" srcId="{DE4CA6F9-8B75-440D-A636-BD587CB055CE}" destId="{F0385966-0DB6-47B2-A42A-2E03877AA2E2}" srcOrd="0" destOrd="0" presId="urn:microsoft.com/office/officeart/2005/8/layout/radial6"/>
    <dgm:cxn modelId="{9EBD453E-E516-4BCD-866B-945AB058B035}" type="presOf" srcId="{6D0738E0-7E72-4F36-BBFF-CACA8370177F}" destId="{85D51F80-28B5-407F-96EA-632C476C7C89}" srcOrd="0" destOrd="0" presId="urn:microsoft.com/office/officeart/2005/8/layout/radial6"/>
    <dgm:cxn modelId="{54598A03-7A53-43EB-8F26-0CA84B8BDAC8}" type="presOf" srcId="{58C6D9F9-9AC8-4183-9B7B-D450550DDA19}" destId="{0C56D2A2-64C4-4DB8-9B64-4FF4A74FFCE3}" srcOrd="0" destOrd="0" presId="urn:microsoft.com/office/officeart/2005/8/layout/radial6"/>
    <dgm:cxn modelId="{3D0E3E0D-7D2D-4752-A784-705F55FC0450}" srcId="{6D0738E0-7E72-4F36-BBFF-CACA8370177F}" destId="{DE9E78E2-E351-45A6-A90B-61AA6A738DEE}" srcOrd="2" destOrd="0" parTransId="{DC2A5081-721A-4670-B62D-86BC19F2AD15}" sibTransId="{942EDD51-DA9B-4EFA-86BF-1E10A76C90E4}"/>
    <dgm:cxn modelId="{4BFD1D73-EC6B-4E19-9215-7ABA8689FFD8}" type="presOf" srcId="{BB0D0305-0531-43CC-A1DC-F8543E03C81F}" destId="{C0FF3F3B-316C-4959-8947-9367D8D22E5B}" srcOrd="0" destOrd="0" presId="urn:microsoft.com/office/officeart/2005/8/layout/radial6"/>
    <dgm:cxn modelId="{86B5F59E-44EA-4E4C-930B-8E297F0FAE21}" srcId="{6D0738E0-7E72-4F36-BBFF-CACA8370177F}" destId="{975A726B-3F84-4F27-BF63-16A249886CB3}" srcOrd="4" destOrd="0" parTransId="{9350A186-9562-4B6F-A1F1-441FAE9452A6}" sibTransId="{6FECA80C-F8F4-45BE-83BB-CFDBCBEE932C}"/>
    <dgm:cxn modelId="{196C64F8-A90D-4DE0-9B41-A9E9492506F2}" srcId="{6D0738E0-7E72-4F36-BBFF-CACA8370177F}" destId="{0FA43B03-6DCE-4BC8-B9DE-A945BDCDAD17}" srcOrd="1" destOrd="0" parTransId="{8584D886-4551-418A-950F-AED06132D478}" sibTransId="{4BEEAB7F-1D66-4755-A994-5B670BC36316}"/>
    <dgm:cxn modelId="{200A6EE1-4068-48DC-9A65-2F4306217AB0}" type="presOf" srcId="{6FECA80C-F8F4-45BE-83BB-CFDBCBEE932C}" destId="{6920523C-F4C0-42EE-86BB-5F13282C9EC2}" srcOrd="0" destOrd="0" presId="urn:microsoft.com/office/officeart/2005/8/layout/radial6"/>
    <dgm:cxn modelId="{26290C43-416F-4C73-BA9D-38363A56F933}" type="presOf" srcId="{EDA05C52-184D-4113-A870-35D3CB46FB77}" destId="{2D4082C9-FE5F-49D3-90E4-5554EDEC705C}" srcOrd="0" destOrd="0" presId="urn:microsoft.com/office/officeart/2005/8/layout/radial6"/>
    <dgm:cxn modelId="{F5E0DBC6-CB21-4C41-ACBF-6E29F280F65A}" srcId="{6D0738E0-7E72-4F36-BBFF-CACA8370177F}" destId="{BB0D0305-0531-43CC-A1DC-F8543E03C81F}" srcOrd="3" destOrd="0" parTransId="{63FEDE7E-0DD4-4F35-8409-1250FC96965A}" sibTransId="{E0A6B35F-EA68-4C7B-86C9-52E3379B2CF4}"/>
    <dgm:cxn modelId="{BB6AEFD1-3B21-484C-80AB-FBACCE9DE868}" type="presOf" srcId="{0FA43B03-6DCE-4BC8-B9DE-A945BDCDAD17}" destId="{5409F5ED-BA04-4863-B905-BB88DB953A77}" srcOrd="0" destOrd="0" presId="urn:microsoft.com/office/officeart/2005/8/layout/radial6"/>
    <dgm:cxn modelId="{C406FDE4-D325-4746-871E-0EC41C0C0CA8}" srcId="{6D0738E0-7E72-4F36-BBFF-CACA8370177F}" destId="{0293C537-D9A0-4712-9581-EDBEA3838EB2}" srcOrd="6" destOrd="0" parTransId="{C78C2976-9FCD-47D1-BC0A-9AE70253A88A}" sibTransId="{744A3A7A-3EB6-427C-8C85-2B9D3270783F}"/>
    <dgm:cxn modelId="{03A5A7DD-FB0E-472B-B080-98776C251633}" type="presOf" srcId="{92DD8D9C-2155-4512-9D92-4B66B4440E16}" destId="{F83C8A3E-A8CE-43FC-9B2E-B5631EE7A74C}" srcOrd="0" destOrd="0" presId="urn:microsoft.com/office/officeart/2005/8/layout/radial6"/>
    <dgm:cxn modelId="{6D7E2691-9007-4065-B3AC-EB8A4313689A}" srcId="{6D0738E0-7E72-4F36-BBFF-CACA8370177F}" destId="{E86B1759-7C0D-4649-BB14-15209D7D1430}" srcOrd="0" destOrd="0" parTransId="{60DD41E3-D432-45A2-B6D3-49031B5E6BFA}" sibTransId="{727916D0-04B6-4E1E-B6F4-1490211B112E}"/>
    <dgm:cxn modelId="{961BF589-0074-4E09-971F-928D746A8069}" type="presOf" srcId="{4872842C-5D28-4C0F-939B-CB3C0BC6E047}" destId="{172A3F9F-32A0-4C11-B8B4-65BF2BC71004}" srcOrd="0" destOrd="0" presId="urn:microsoft.com/office/officeart/2005/8/layout/radial6"/>
    <dgm:cxn modelId="{D929AC5F-65F1-4BFF-9A06-77E112124FFA}" type="presOf" srcId="{CFB85F3F-7D76-45F7-B62B-183F77E53E77}" destId="{157DA984-9431-482E-9396-7CB60BDA20C6}" srcOrd="0" destOrd="0" presId="urn:microsoft.com/office/officeart/2005/8/layout/radial6"/>
    <dgm:cxn modelId="{8DEFE878-6FFA-458C-9002-7F9504E17D8E}" type="presOf" srcId="{744A3A7A-3EB6-427C-8C85-2B9D3270783F}" destId="{FB8C77B7-3678-4E18-AA68-81F2232918D7}" srcOrd="0" destOrd="0" presId="urn:microsoft.com/office/officeart/2005/8/layout/radial6"/>
    <dgm:cxn modelId="{389CF4E4-FBEA-48F8-A710-C5E57C658093}" type="presOf" srcId="{975A726B-3F84-4F27-BF63-16A249886CB3}" destId="{1DB38AF3-96B7-4B79-845E-F7704FCC7C6A}" srcOrd="0" destOrd="0" presId="urn:microsoft.com/office/officeart/2005/8/layout/radial6"/>
    <dgm:cxn modelId="{AA622774-3309-4BE9-B3D1-FA879F94240A}" srcId="{6D0738E0-7E72-4F36-BBFF-CACA8370177F}" destId="{58C6D9F9-9AC8-4183-9B7B-D450550DDA19}" srcOrd="7" destOrd="0" parTransId="{0802BD3C-AAD0-401A-B71F-1AAD859423B0}" sibTransId="{92DD8D9C-2155-4512-9D92-4B66B4440E16}"/>
    <dgm:cxn modelId="{35D4E5F5-D3E7-474B-8F70-CAF0D0159018}" type="presOf" srcId="{DE9E78E2-E351-45A6-A90B-61AA6A738DEE}" destId="{D0DD5FC9-93C1-4CFB-B373-7B18AFB468AF}" srcOrd="0" destOrd="0" presId="urn:microsoft.com/office/officeart/2005/8/layout/radial6"/>
    <dgm:cxn modelId="{BCECCE4A-E22A-4256-8F83-1856015F7A07}" type="presOf" srcId="{942EDD51-DA9B-4EFA-86BF-1E10A76C90E4}" destId="{B3ED6335-D422-427F-B4B1-BF1F74F264CE}" srcOrd="0" destOrd="0" presId="urn:microsoft.com/office/officeart/2005/8/layout/radial6"/>
    <dgm:cxn modelId="{CC7651F2-0612-437A-BC0D-378625FFFA6A}" srcId="{6D0738E0-7E72-4F36-BBFF-CACA8370177F}" destId="{DE4CA6F9-8B75-440D-A636-BD587CB055CE}" srcOrd="8" destOrd="0" parTransId="{44D9A297-AB2B-42BF-842E-C9661E4BD701}" sibTransId="{EDA05C52-184D-4113-A870-35D3CB46FB77}"/>
    <dgm:cxn modelId="{AF3AE48D-CC70-43AC-A96F-9E00B8B02D6B}" type="presOf" srcId="{FCE77994-1947-47F7-9076-E08135F8958C}" destId="{6A62C937-F478-488D-86D6-3C840C79042D}" srcOrd="0" destOrd="0" presId="urn:microsoft.com/office/officeart/2005/8/layout/radial6"/>
    <dgm:cxn modelId="{2DFC2C7D-FAA0-4477-B4B9-A79C4610F855}" type="presOf" srcId="{4BEEAB7F-1D66-4755-A994-5B670BC36316}" destId="{8524E4D6-F77F-4BCB-BDC0-BAA8822F9E30}" srcOrd="0" destOrd="0" presId="urn:microsoft.com/office/officeart/2005/8/layout/radial6"/>
    <dgm:cxn modelId="{C74F29AF-10FA-4FFE-86A4-449314EB85A1}" srcId="{6D0738E0-7E72-4F36-BBFF-CACA8370177F}" destId="{FCE77994-1947-47F7-9076-E08135F8958C}" srcOrd="5" destOrd="0" parTransId="{6F71C8A1-6A03-45D7-94AF-D75001AD7C0E}" sibTransId="{4872842C-5D28-4C0F-939B-CB3C0BC6E047}"/>
    <dgm:cxn modelId="{88C40241-90F3-4E29-8285-128A989D43F4}" type="presOf" srcId="{E86B1759-7C0D-4649-BB14-15209D7D1430}" destId="{60963CE4-F6DC-4D5E-8FB3-E1D1133DECA9}" srcOrd="0" destOrd="0" presId="urn:microsoft.com/office/officeart/2005/8/layout/radial6"/>
    <dgm:cxn modelId="{438F3D82-EF1F-4219-8A36-95C84411C31B}" type="presOf" srcId="{0293C537-D9A0-4712-9581-EDBEA3838EB2}" destId="{84C3F2F5-50A2-4EAE-B357-41D8E2FA2950}" srcOrd="0" destOrd="0" presId="urn:microsoft.com/office/officeart/2005/8/layout/radial6"/>
    <dgm:cxn modelId="{A3954AA7-0BFA-4662-BB37-82747FF3C207}" type="presOf" srcId="{727916D0-04B6-4E1E-B6F4-1490211B112E}" destId="{D7DC4658-3ED3-46EE-831B-399AE5CCAFC8}" srcOrd="0" destOrd="0" presId="urn:microsoft.com/office/officeart/2005/8/layout/radial6"/>
    <dgm:cxn modelId="{837C1889-A940-4584-B229-AAD5D5DF34A1}" type="presOf" srcId="{E0A6B35F-EA68-4C7B-86C9-52E3379B2CF4}" destId="{62FFF2A0-3736-4DFB-996C-4D4F21E3F205}" srcOrd="0" destOrd="0" presId="urn:microsoft.com/office/officeart/2005/8/layout/radial6"/>
    <dgm:cxn modelId="{6B9A8962-E731-4C58-8A15-E892F20098F7}" srcId="{CFB85F3F-7D76-45F7-B62B-183F77E53E77}" destId="{6D0738E0-7E72-4F36-BBFF-CACA8370177F}" srcOrd="0" destOrd="0" parTransId="{E5DDF581-0D67-4A27-A53A-BB3A8754F6A8}" sibTransId="{2EB59B32-FD38-445D-81E2-0B10A083177D}"/>
    <dgm:cxn modelId="{02A34C43-2B6A-4B5C-B542-BD9F0F93F9DD}" type="presParOf" srcId="{157DA984-9431-482E-9396-7CB60BDA20C6}" destId="{85D51F80-28B5-407F-96EA-632C476C7C89}" srcOrd="0" destOrd="0" presId="urn:microsoft.com/office/officeart/2005/8/layout/radial6"/>
    <dgm:cxn modelId="{A33056B1-5014-478E-BABE-D1FF3B70A484}" type="presParOf" srcId="{157DA984-9431-482E-9396-7CB60BDA20C6}" destId="{60963CE4-F6DC-4D5E-8FB3-E1D1133DECA9}" srcOrd="1" destOrd="0" presId="urn:microsoft.com/office/officeart/2005/8/layout/radial6"/>
    <dgm:cxn modelId="{73CA3075-55A1-4204-8209-3D3543D19D8B}" type="presParOf" srcId="{157DA984-9431-482E-9396-7CB60BDA20C6}" destId="{5CB94D54-A82E-45BE-AB71-956E83A22C42}" srcOrd="2" destOrd="0" presId="urn:microsoft.com/office/officeart/2005/8/layout/radial6"/>
    <dgm:cxn modelId="{D2892D1B-B8A8-40D9-BFD1-B2B189C1ECA3}" type="presParOf" srcId="{157DA984-9431-482E-9396-7CB60BDA20C6}" destId="{D7DC4658-3ED3-46EE-831B-399AE5CCAFC8}" srcOrd="3" destOrd="0" presId="urn:microsoft.com/office/officeart/2005/8/layout/radial6"/>
    <dgm:cxn modelId="{294F97CD-6FA2-4CF1-B116-135AE08F7690}" type="presParOf" srcId="{157DA984-9431-482E-9396-7CB60BDA20C6}" destId="{5409F5ED-BA04-4863-B905-BB88DB953A77}" srcOrd="4" destOrd="0" presId="urn:microsoft.com/office/officeart/2005/8/layout/radial6"/>
    <dgm:cxn modelId="{C6C88703-2220-4221-9CF4-B1B7839BED1D}" type="presParOf" srcId="{157DA984-9431-482E-9396-7CB60BDA20C6}" destId="{E32A2624-00AC-4517-9C6F-1ED255A64014}" srcOrd="5" destOrd="0" presId="urn:microsoft.com/office/officeart/2005/8/layout/radial6"/>
    <dgm:cxn modelId="{73F6CCB3-0A29-421A-B812-91011B7E943D}" type="presParOf" srcId="{157DA984-9431-482E-9396-7CB60BDA20C6}" destId="{8524E4D6-F77F-4BCB-BDC0-BAA8822F9E30}" srcOrd="6" destOrd="0" presId="urn:microsoft.com/office/officeart/2005/8/layout/radial6"/>
    <dgm:cxn modelId="{68B41937-044B-4736-8CB4-817B4CA2816F}" type="presParOf" srcId="{157DA984-9431-482E-9396-7CB60BDA20C6}" destId="{D0DD5FC9-93C1-4CFB-B373-7B18AFB468AF}" srcOrd="7" destOrd="0" presId="urn:microsoft.com/office/officeart/2005/8/layout/radial6"/>
    <dgm:cxn modelId="{D2677254-731B-4EE3-B7B7-CF88E1BA774A}" type="presParOf" srcId="{157DA984-9431-482E-9396-7CB60BDA20C6}" destId="{E5B1BE79-4716-48E1-8AEF-8242B04BCDC3}" srcOrd="8" destOrd="0" presId="urn:microsoft.com/office/officeart/2005/8/layout/radial6"/>
    <dgm:cxn modelId="{442335BF-6164-4978-B423-4CD4972B4E57}" type="presParOf" srcId="{157DA984-9431-482E-9396-7CB60BDA20C6}" destId="{B3ED6335-D422-427F-B4B1-BF1F74F264CE}" srcOrd="9" destOrd="0" presId="urn:microsoft.com/office/officeart/2005/8/layout/radial6"/>
    <dgm:cxn modelId="{0FC79274-D148-484A-AD81-35DE8DEE9012}" type="presParOf" srcId="{157DA984-9431-482E-9396-7CB60BDA20C6}" destId="{C0FF3F3B-316C-4959-8947-9367D8D22E5B}" srcOrd="10" destOrd="0" presId="urn:microsoft.com/office/officeart/2005/8/layout/radial6"/>
    <dgm:cxn modelId="{ECCA42A1-B35D-40AE-B85D-DDDE1922B2A9}" type="presParOf" srcId="{157DA984-9431-482E-9396-7CB60BDA20C6}" destId="{3DB5518A-6816-4879-83A6-99BB826B315C}" srcOrd="11" destOrd="0" presId="urn:microsoft.com/office/officeart/2005/8/layout/radial6"/>
    <dgm:cxn modelId="{B737DF4E-B44E-4B98-B620-1BD0C765E3F8}" type="presParOf" srcId="{157DA984-9431-482E-9396-7CB60BDA20C6}" destId="{62FFF2A0-3736-4DFB-996C-4D4F21E3F205}" srcOrd="12" destOrd="0" presId="urn:microsoft.com/office/officeart/2005/8/layout/radial6"/>
    <dgm:cxn modelId="{1538D7F1-C37B-4C95-A5EA-37EC05D4E0FA}" type="presParOf" srcId="{157DA984-9431-482E-9396-7CB60BDA20C6}" destId="{1DB38AF3-96B7-4B79-845E-F7704FCC7C6A}" srcOrd="13" destOrd="0" presId="urn:microsoft.com/office/officeart/2005/8/layout/radial6"/>
    <dgm:cxn modelId="{04237B21-C996-4184-852D-BB7BB29FD90F}" type="presParOf" srcId="{157DA984-9431-482E-9396-7CB60BDA20C6}" destId="{F0B648DF-49A9-4387-87C7-FA1CB9C000C2}" srcOrd="14" destOrd="0" presId="urn:microsoft.com/office/officeart/2005/8/layout/radial6"/>
    <dgm:cxn modelId="{511AD0DB-0093-4684-B9AC-FD726852E1C4}" type="presParOf" srcId="{157DA984-9431-482E-9396-7CB60BDA20C6}" destId="{6920523C-F4C0-42EE-86BB-5F13282C9EC2}" srcOrd="15" destOrd="0" presId="urn:microsoft.com/office/officeart/2005/8/layout/radial6"/>
    <dgm:cxn modelId="{205C5702-1EFC-4A05-B35F-8FDD17906C2F}" type="presParOf" srcId="{157DA984-9431-482E-9396-7CB60BDA20C6}" destId="{6A62C937-F478-488D-86D6-3C840C79042D}" srcOrd="16" destOrd="0" presId="urn:microsoft.com/office/officeart/2005/8/layout/radial6"/>
    <dgm:cxn modelId="{264C5F58-791C-4992-BA2E-C66D538888B3}" type="presParOf" srcId="{157DA984-9431-482E-9396-7CB60BDA20C6}" destId="{40BAFE7B-E191-45D9-AE47-4DCD16CBFD40}" srcOrd="17" destOrd="0" presId="urn:microsoft.com/office/officeart/2005/8/layout/radial6"/>
    <dgm:cxn modelId="{710DA3F8-E219-46DF-A50E-BA43408DE223}" type="presParOf" srcId="{157DA984-9431-482E-9396-7CB60BDA20C6}" destId="{172A3F9F-32A0-4C11-B8B4-65BF2BC71004}" srcOrd="18" destOrd="0" presId="urn:microsoft.com/office/officeart/2005/8/layout/radial6"/>
    <dgm:cxn modelId="{2B5E1341-6ECF-41AC-9BB4-F5F65C2E0ECE}" type="presParOf" srcId="{157DA984-9431-482E-9396-7CB60BDA20C6}" destId="{84C3F2F5-50A2-4EAE-B357-41D8E2FA2950}" srcOrd="19" destOrd="0" presId="urn:microsoft.com/office/officeart/2005/8/layout/radial6"/>
    <dgm:cxn modelId="{E8E112FB-58FC-4C3A-9626-4BCB5BC70E7F}" type="presParOf" srcId="{157DA984-9431-482E-9396-7CB60BDA20C6}" destId="{0998487F-25DF-4D4A-B32E-EA1533597295}" srcOrd="20" destOrd="0" presId="urn:microsoft.com/office/officeart/2005/8/layout/radial6"/>
    <dgm:cxn modelId="{1987EAAF-44C6-4588-8EA8-141EF29499E8}" type="presParOf" srcId="{157DA984-9431-482E-9396-7CB60BDA20C6}" destId="{FB8C77B7-3678-4E18-AA68-81F2232918D7}" srcOrd="21" destOrd="0" presId="urn:microsoft.com/office/officeart/2005/8/layout/radial6"/>
    <dgm:cxn modelId="{D1C2F443-A0C8-47D7-A55F-2819A7EA2B29}" type="presParOf" srcId="{157DA984-9431-482E-9396-7CB60BDA20C6}" destId="{0C56D2A2-64C4-4DB8-9B64-4FF4A74FFCE3}" srcOrd="22" destOrd="0" presId="urn:microsoft.com/office/officeart/2005/8/layout/radial6"/>
    <dgm:cxn modelId="{C4E0944E-1271-4947-9AFE-073A9B772EBF}" type="presParOf" srcId="{157DA984-9431-482E-9396-7CB60BDA20C6}" destId="{BEC28F77-FFEF-4F17-9C35-180F7B5C2A66}" srcOrd="23" destOrd="0" presId="urn:microsoft.com/office/officeart/2005/8/layout/radial6"/>
    <dgm:cxn modelId="{D401E41B-6501-4817-A2BF-0CE5EC6447DE}" type="presParOf" srcId="{157DA984-9431-482E-9396-7CB60BDA20C6}" destId="{F83C8A3E-A8CE-43FC-9B2E-B5631EE7A74C}" srcOrd="24" destOrd="0" presId="urn:microsoft.com/office/officeart/2005/8/layout/radial6"/>
    <dgm:cxn modelId="{7B4BB83C-89DF-40E6-93FA-9CADFA169555}" type="presParOf" srcId="{157DA984-9431-482E-9396-7CB60BDA20C6}" destId="{F0385966-0DB6-47B2-A42A-2E03877AA2E2}" srcOrd="25" destOrd="0" presId="urn:microsoft.com/office/officeart/2005/8/layout/radial6"/>
    <dgm:cxn modelId="{0FE7EAAD-C13F-4184-B685-91ECBE104A50}" type="presParOf" srcId="{157DA984-9431-482E-9396-7CB60BDA20C6}" destId="{BEAE1CE8-C02A-4DAF-A27D-E2613D2747FA}" srcOrd="26" destOrd="0" presId="urn:microsoft.com/office/officeart/2005/8/layout/radial6"/>
    <dgm:cxn modelId="{2952BD08-3E6C-48B9-80C3-1A0488E31373}" type="presParOf" srcId="{157DA984-9431-482E-9396-7CB60BDA20C6}" destId="{2D4082C9-FE5F-49D3-90E4-5554EDEC705C}" srcOrd="27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279E12-93E7-4EB6-91F5-8D210A1F4FC6}">
      <dsp:nvSpPr>
        <dsp:cNvPr id="0" name=""/>
        <dsp:cNvSpPr/>
      </dsp:nvSpPr>
      <dsp:spPr>
        <a:xfrm>
          <a:off x="4701848" y="4243857"/>
          <a:ext cx="2342380" cy="2454336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Служба ПМСП в Казахстане</a:t>
          </a:r>
          <a:endParaRPr lang="ru-RU" sz="27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44882" y="4603286"/>
        <a:ext cx="1656312" cy="1735478"/>
      </dsp:txXfrm>
    </dsp:sp>
    <dsp:sp modelId="{1D1B26C9-8CC2-4BD4-B719-DB27E0190EAF}">
      <dsp:nvSpPr>
        <dsp:cNvPr id="0" name=""/>
        <dsp:cNvSpPr/>
      </dsp:nvSpPr>
      <dsp:spPr>
        <a:xfrm rot="10800000">
          <a:off x="1198014" y="5193880"/>
          <a:ext cx="3311123" cy="554290"/>
        </a:xfrm>
        <a:prstGeom prst="leftArrow">
          <a:avLst>
            <a:gd name="adj1" fmla="val 60000"/>
            <a:gd name="adj2" fmla="val 50000"/>
          </a:avLst>
        </a:prstGeom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7818FB-CB97-43DA-9747-169C2F1C7F56}">
      <dsp:nvSpPr>
        <dsp:cNvPr id="0" name=""/>
        <dsp:cNvSpPr/>
      </dsp:nvSpPr>
      <dsp:spPr>
        <a:xfrm>
          <a:off x="20133" y="4606017"/>
          <a:ext cx="2355763" cy="1730016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rgbClr val="1B486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улучшение оказания медицинских услуг населению</a:t>
          </a:r>
          <a:endParaRPr lang="ru-RU" sz="2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803" y="4656687"/>
        <a:ext cx="2254423" cy="1628676"/>
      </dsp:txXfrm>
    </dsp:sp>
    <dsp:sp modelId="{2A6E1793-E607-4B95-912D-B1677FF6912A}">
      <dsp:nvSpPr>
        <dsp:cNvPr id="0" name=""/>
        <dsp:cNvSpPr/>
      </dsp:nvSpPr>
      <dsp:spPr>
        <a:xfrm rot="12724039">
          <a:off x="1158162" y="3419070"/>
          <a:ext cx="3812479" cy="584665"/>
        </a:xfrm>
        <a:prstGeom prst="leftArrow">
          <a:avLst>
            <a:gd name="adj1" fmla="val 60000"/>
            <a:gd name="adj2" fmla="val 50000"/>
          </a:avLst>
        </a:prstGeom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C72D5-D36C-44E0-91BA-8E48CBC81991}">
      <dsp:nvSpPr>
        <dsp:cNvPr id="0" name=""/>
        <dsp:cNvSpPr/>
      </dsp:nvSpPr>
      <dsp:spPr>
        <a:xfrm>
          <a:off x="0" y="1891434"/>
          <a:ext cx="2898015" cy="1615835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Укрепление здоровья населения через профилактику болезней</a:t>
          </a:r>
          <a:endParaRPr lang="ru-RU" sz="2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326" y="1938760"/>
        <a:ext cx="2803363" cy="1521183"/>
      </dsp:txXfrm>
    </dsp:sp>
    <dsp:sp modelId="{DA0A2745-ED91-4CAA-9A73-C442E116937F}">
      <dsp:nvSpPr>
        <dsp:cNvPr id="0" name=""/>
        <dsp:cNvSpPr/>
      </dsp:nvSpPr>
      <dsp:spPr>
        <a:xfrm rot="15120000">
          <a:off x="3300829" y="2314383"/>
          <a:ext cx="3263605" cy="524733"/>
        </a:xfrm>
        <a:prstGeom prst="leftArrow">
          <a:avLst>
            <a:gd name="adj1" fmla="val 60000"/>
            <a:gd name="adj2" fmla="val 50000"/>
          </a:avLst>
        </a:prstGeom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80C6E0-C735-4DE9-AACD-A29470A6955D}">
      <dsp:nvSpPr>
        <dsp:cNvPr id="0" name=""/>
        <dsp:cNvSpPr/>
      </dsp:nvSpPr>
      <dsp:spPr>
        <a:xfrm>
          <a:off x="2952045" y="159805"/>
          <a:ext cx="2952661" cy="1730016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rgbClr val="1B486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Снижение потребности в </a:t>
          </a:r>
          <a:r>
            <a:rPr lang="ru-RU" sz="20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станционарных</a:t>
          </a: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услугах путем совершенствования управления</a:t>
          </a:r>
          <a:endParaRPr lang="ru-RU" sz="2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02715" y="210475"/>
        <a:ext cx="2851321" cy="1628676"/>
      </dsp:txXfrm>
    </dsp:sp>
    <dsp:sp modelId="{DA2D49DC-E750-4AC3-AB42-D72C56F37BFD}">
      <dsp:nvSpPr>
        <dsp:cNvPr id="0" name=""/>
        <dsp:cNvSpPr/>
      </dsp:nvSpPr>
      <dsp:spPr>
        <a:xfrm rot="17577576">
          <a:off x="5384834" y="2313592"/>
          <a:ext cx="3413128" cy="563041"/>
        </a:xfrm>
        <a:prstGeom prst="leftArrow">
          <a:avLst>
            <a:gd name="adj1" fmla="val 60000"/>
            <a:gd name="adj2" fmla="val 50000"/>
          </a:avLst>
        </a:prstGeom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BB481-51BA-4C33-AA82-A80054D5590F}">
      <dsp:nvSpPr>
        <dsp:cNvPr id="0" name=""/>
        <dsp:cNvSpPr/>
      </dsp:nvSpPr>
      <dsp:spPr>
        <a:xfrm>
          <a:off x="6076366" y="158734"/>
          <a:ext cx="3361464" cy="1730016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rgbClr val="1B486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n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Создание интегрированной системы ПМСП</a:t>
          </a:r>
          <a:endParaRPr lang="ru-RU" sz="2800" kern="1200" dirty="0">
            <a:ln>
              <a:noFill/>
            </a:ln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27036" y="209404"/>
        <a:ext cx="3260124" cy="1628676"/>
      </dsp:txXfrm>
    </dsp:sp>
    <dsp:sp modelId="{472DDCB8-AC2F-423A-A0EC-734560EE9C44}">
      <dsp:nvSpPr>
        <dsp:cNvPr id="0" name=""/>
        <dsp:cNvSpPr/>
      </dsp:nvSpPr>
      <dsp:spPr>
        <a:xfrm rot="19869390">
          <a:off x="6868537" y="3600217"/>
          <a:ext cx="3729365" cy="591163"/>
        </a:xfrm>
        <a:prstGeom prst="leftArrow">
          <a:avLst>
            <a:gd name="adj1" fmla="val 60000"/>
            <a:gd name="adj2" fmla="val 50000"/>
          </a:avLst>
        </a:prstGeom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D6517D-26DD-46F8-80CB-43066E180B0C}">
      <dsp:nvSpPr>
        <dsp:cNvPr id="0" name=""/>
        <dsp:cNvSpPr/>
      </dsp:nvSpPr>
      <dsp:spPr>
        <a:xfrm>
          <a:off x="8803209" y="2131232"/>
          <a:ext cx="3126723" cy="1730016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rgbClr val="1B486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Улучшение всеобщего охвата населения услугами ПМСП и обеспечение равного доступа</a:t>
          </a:r>
          <a:endParaRPr lang="ru-RU" sz="2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853879" y="2181902"/>
        <a:ext cx="3025383" cy="1628676"/>
      </dsp:txXfrm>
    </dsp:sp>
    <dsp:sp modelId="{DDAEB49E-256C-4ACD-8701-03D12EF9D42A}">
      <dsp:nvSpPr>
        <dsp:cNvPr id="0" name=""/>
        <dsp:cNvSpPr/>
      </dsp:nvSpPr>
      <dsp:spPr>
        <a:xfrm>
          <a:off x="7225227" y="5217630"/>
          <a:ext cx="3109887" cy="506789"/>
        </a:xfrm>
        <a:prstGeom prst="leftArrow">
          <a:avLst>
            <a:gd name="adj1" fmla="val 60000"/>
            <a:gd name="adj2" fmla="val 50000"/>
          </a:avLst>
        </a:prstGeom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75A5CC-5011-44DB-916A-0D8AF3CF5A74}">
      <dsp:nvSpPr>
        <dsp:cNvPr id="0" name=""/>
        <dsp:cNvSpPr/>
      </dsp:nvSpPr>
      <dsp:spPr>
        <a:xfrm>
          <a:off x="8711311" y="4471794"/>
          <a:ext cx="3247608" cy="199846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rgbClr val="1B486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заинтересованности населения в укреплении своего здоровья</a:t>
          </a:r>
          <a:endParaRPr lang="ru-RU" sz="2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69844" y="4530327"/>
        <a:ext cx="3130542" cy="1881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5242E-804C-4F74-8DFD-7A9E0E889581}">
      <dsp:nvSpPr>
        <dsp:cNvPr id="0" name=""/>
        <dsp:cNvSpPr/>
      </dsp:nvSpPr>
      <dsp:spPr>
        <a:xfrm>
          <a:off x="4731755" y="4575741"/>
          <a:ext cx="2140802" cy="2011823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Служба ПМСП в Казахстане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5045268" y="4870366"/>
        <a:ext cx="1513776" cy="1422573"/>
      </dsp:txXfrm>
    </dsp:sp>
    <dsp:sp modelId="{CABEC7F6-D42D-401A-A8F9-64503073524B}">
      <dsp:nvSpPr>
        <dsp:cNvPr id="0" name=""/>
        <dsp:cNvSpPr/>
      </dsp:nvSpPr>
      <dsp:spPr>
        <a:xfrm rot="10800000">
          <a:off x="1127132" y="5361139"/>
          <a:ext cx="3406368" cy="441028"/>
        </a:xfrm>
        <a:prstGeom prst="leftArrow">
          <a:avLst>
            <a:gd name="adj1" fmla="val 60000"/>
            <a:gd name="adj2" fmla="val 50000"/>
          </a:avLst>
        </a:prstGeom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5A8CD5-5D4B-44AC-87E9-3F5D9350640C}">
      <dsp:nvSpPr>
        <dsp:cNvPr id="0" name=""/>
        <dsp:cNvSpPr/>
      </dsp:nvSpPr>
      <dsp:spPr>
        <a:xfrm>
          <a:off x="45872" y="4716645"/>
          <a:ext cx="2162520" cy="1730016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rgbClr val="1C4A6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Цифровизация,ориентированная</a:t>
          </a: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потребности пациента</a:t>
          </a:r>
          <a:endParaRPr lang="ru-RU" sz="2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6542" y="4767315"/>
        <a:ext cx="2061180" cy="1628676"/>
      </dsp:txXfrm>
    </dsp:sp>
    <dsp:sp modelId="{5C245C12-064E-4FA2-B5B1-8F4A83CAECD3}">
      <dsp:nvSpPr>
        <dsp:cNvPr id="0" name=""/>
        <dsp:cNvSpPr/>
      </dsp:nvSpPr>
      <dsp:spPr>
        <a:xfrm rot="12835746">
          <a:off x="1425013" y="3594658"/>
          <a:ext cx="3640908" cy="534171"/>
        </a:xfrm>
        <a:prstGeom prst="leftArrow">
          <a:avLst>
            <a:gd name="adj1" fmla="val 60000"/>
            <a:gd name="adj2" fmla="val 50000"/>
          </a:avLst>
        </a:prstGeom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E44903-7176-4FEF-AC9C-43CB726B735B}">
      <dsp:nvSpPr>
        <dsp:cNvPr id="0" name=""/>
        <dsp:cNvSpPr/>
      </dsp:nvSpPr>
      <dsp:spPr>
        <a:xfrm>
          <a:off x="653723" y="1980619"/>
          <a:ext cx="2162520" cy="1730016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rgbClr val="1C4A6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ПМСП с другими службами в непрерывном режиме</a:t>
          </a:r>
          <a:endParaRPr lang="ru-RU" sz="2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4393" y="2031289"/>
        <a:ext cx="2061180" cy="1628676"/>
      </dsp:txXfrm>
    </dsp:sp>
    <dsp:sp modelId="{CC0CE1A1-6788-4640-BF8B-F295A8A17E0F}">
      <dsp:nvSpPr>
        <dsp:cNvPr id="0" name=""/>
        <dsp:cNvSpPr/>
      </dsp:nvSpPr>
      <dsp:spPr>
        <a:xfrm rot="15120000">
          <a:off x="3161416" y="2570908"/>
          <a:ext cx="3461962" cy="421588"/>
        </a:xfrm>
        <a:prstGeom prst="leftArrow">
          <a:avLst>
            <a:gd name="adj1" fmla="val 60000"/>
            <a:gd name="adj2" fmla="val 50000"/>
          </a:avLst>
        </a:prstGeom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367F43-86ED-4988-BC83-528D684E912F}">
      <dsp:nvSpPr>
        <dsp:cNvPr id="0" name=""/>
        <dsp:cNvSpPr/>
      </dsp:nvSpPr>
      <dsp:spPr>
        <a:xfrm>
          <a:off x="2853116" y="270433"/>
          <a:ext cx="3008757" cy="1730016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rgbClr val="1C4A6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 финансирования ПМСП  от бюджетно-сметного финансирования до двухкомпонентного </a:t>
          </a:r>
          <a:r>
            <a:rPr lang="ru-RU" sz="18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подушевого</a:t>
          </a:r>
          <a:r>
            <a:rPr 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норматива</a:t>
          </a:r>
          <a:endParaRPr lang="ru-RU" sz="1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03786" y="321103"/>
        <a:ext cx="2907417" cy="1628676"/>
      </dsp:txXfrm>
    </dsp:sp>
    <dsp:sp modelId="{3916A458-F42A-4507-9B2D-46F674DD0192}">
      <dsp:nvSpPr>
        <dsp:cNvPr id="0" name=""/>
        <dsp:cNvSpPr/>
      </dsp:nvSpPr>
      <dsp:spPr>
        <a:xfrm rot="17730198">
          <a:off x="5280510" y="2578850"/>
          <a:ext cx="3695321" cy="446337"/>
        </a:xfrm>
        <a:prstGeom prst="leftArrow">
          <a:avLst>
            <a:gd name="adj1" fmla="val 60000"/>
            <a:gd name="adj2" fmla="val 50000"/>
          </a:avLst>
        </a:prstGeom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7AB56D-D0E6-4C16-8607-CFC224A7099F}">
      <dsp:nvSpPr>
        <dsp:cNvPr id="0" name=""/>
        <dsp:cNvSpPr/>
      </dsp:nvSpPr>
      <dsp:spPr>
        <a:xfrm>
          <a:off x="6249114" y="269385"/>
          <a:ext cx="3349181" cy="1730016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rgbClr val="1C4A6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Внедрена и совершенствуется семейная практика обслуживания, наблюдение за здоровьем человека в течение всей его жизни</a:t>
          </a:r>
          <a:endParaRPr lang="ru-RU" sz="2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99784" y="320055"/>
        <a:ext cx="3247841" cy="1628676"/>
      </dsp:txXfrm>
    </dsp:sp>
    <dsp:sp modelId="{0276586D-9FE5-4B53-9A72-7B3A5BADD728}">
      <dsp:nvSpPr>
        <dsp:cNvPr id="0" name=""/>
        <dsp:cNvSpPr/>
      </dsp:nvSpPr>
      <dsp:spPr>
        <a:xfrm rot="19826262">
          <a:off x="6668679" y="3849267"/>
          <a:ext cx="3448916" cy="525516"/>
        </a:xfrm>
        <a:prstGeom prst="leftArrow">
          <a:avLst>
            <a:gd name="adj1" fmla="val 60000"/>
            <a:gd name="adj2" fmla="val 50000"/>
          </a:avLst>
        </a:prstGeom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171DCD-7B03-4A31-B874-1B0C9AF53533}">
      <dsp:nvSpPr>
        <dsp:cNvPr id="0" name=""/>
        <dsp:cNvSpPr/>
      </dsp:nvSpPr>
      <dsp:spPr>
        <a:xfrm>
          <a:off x="8018881" y="2259222"/>
          <a:ext cx="3748447" cy="2004016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rgbClr val="1C4A6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Осуществляется реформа сестринского дела, согласно который в соответствии с европейскими директивами начата подготовка бакалавров сестринского дела для ведения расширенной независимой сестринской практики</a:t>
          </a:r>
          <a:endParaRPr lang="ru-RU" sz="1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77577" y="2317918"/>
        <a:ext cx="3631055" cy="1886624"/>
      </dsp:txXfrm>
    </dsp:sp>
    <dsp:sp modelId="{7D38536E-56B5-41D0-AF74-3BF3DC255416}">
      <dsp:nvSpPr>
        <dsp:cNvPr id="0" name=""/>
        <dsp:cNvSpPr/>
      </dsp:nvSpPr>
      <dsp:spPr>
        <a:xfrm rot="21582036">
          <a:off x="7063589" y="5373673"/>
          <a:ext cx="3282978" cy="385621"/>
        </a:xfrm>
        <a:prstGeom prst="leftArrow">
          <a:avLst>
            <a:gd name="adj1" fmla="val 60000"/>
            <a:gd name="adj2" fmla="val 50000"/>
          </a:avLst>
        </a:prstGeom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970FDC-BCD0-4DD0-9B04-52DB01966FF8}">
      <dsp:nvSpPr>
        <dsp:cNvPr id="0" name=""/>
        <dsp:cNvSpPr/>
      </dsp:nvSpPr>
      <dsp:spPr>
        <a:xfrm>
          <a:off x="8677598" y="4692898"/>
          <a:ext cx="3337893" cy="1730016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rgbClr val="1C4A6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Внедряются программы управления заболеваниями (ПУЗ), создана электронная база пациентов, участвующих в программе</a:t>
          </a:r>
        </a:p>
      </dsp:txBody>
      <dsp:txXfrm>
        <a:off x="8728268" y="4743568"/>
        <a:ext cx="3236553" cy="16286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4082C9-FE5F-49D3-90E4-5554EDEC705C}">
      <dsp:nvSpPr>
        <dsp:cNvPr id="0" name=""/>
        <dsp:cNvSpPr/>
      </dsp:nvSpPr>
      <dsp:spPr>
        <a:xfrm>
          <a:off x="3153546" y="560275"/>
          <a:ext cx="5872076" cy="5872076"/>
        </a:xfrm>
        <a:prstGeom prst="blockArc">
          <a:avLst>
            <a:gd name="adj1" fmla="val 13800000"/>
            <a:gd name="adj2" fmla="val 16200000"/>
            <a:gd name="adj3" fmla="val 3066"/>
          </a:avLst>
        </a:prstGeom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3C8A3E-A8CE-43FC-9B2E-B5631EE7A74C}">
      <dsp:nvSpPr>
        <dsp:cNvPr id="0" name=""/>
        <dsp:cNvSpPr/>
      </dsp:nvSpPr>
      <dsp:spPr>
        <a:xfrm>
          <a:off x="3153546" y="560275"/>
          <a:ext cx="5872076" cy="5872076"/>
        </a:xfrm>
        <a:prstGeom prst="blockArc">
          <a:avLst>
            <a:gd name="adj1" fmla="val 11400000"/>
            <a:gd name="adj2" fmla="val 13800000"/>
            <a:gd name="adj3" fmla="val 3066"/>
          </a:avLst>
        </a:prstGeom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8C77B7-3678-4E18-AA68-81F2232918D7}">
      <dsp:nvSpPr>
        <dsp:cNvPr id="0" name=""/>
        <dsp:cNvSpPr/>
      </dsp:nvSpPr>
      <dsp:spPr>
        <a:xfrm>
          <a:off x="3153546" y="560275"/>
          <a:ext cx="5872076" cy="5872076"/>
        </a:xfrm>
        <a:prstGeom prst="blockArc">
          <a:avLst>
            <a:gd name="adj1" fmla="val 9000000"/>
            <a:gd name="adj2" fmla="val 11400000"/>
            <a:gd name="adj3" fmla="val 3066"/>
          </a:avLst>
        </a:prstGeom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2A3F9F-32A0-4C11-B8B4-65BF2BC71004}">
      <dsp:nvSpPr>
        <dsp:cNvPr id="0" name=""/>
        <dsp:cNvSpPr/>
      </dsp:nvSpPr>
      <dsp:spPr>
        <a:xfrm>
          <a:off x="3153546" y="560275"/>
          <a:ext cx="5872076" cy="5872076"/>
        </a:xfrm>
        <a:prstGeom prst="blockArc">
          <a:avLst>
            <a:gd name="adj1" fmla="val 6600000"/>
            <a:gd name="adj2" fmla="val 9000000"/>
            <a:gd name="adj3" fmla="val 3066"/>
          </a:avLst>
        </a:prstGeom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20523C-F4C0-42EE-86BB-5F13282C9EC2}">
      <dsp:nvSpPr>
        <dsp:cNvPr id="0" name=""/>
        <dsp:cNvSpPr/>
      </dsp:nvSpPr>
      <dsp:spPr>
        <a:xfrm>
          <a:off x="3153546" y="560275"/>
          <a:ext cx="5872076" cy="5872076"/>
        </a:xfrm>
        <a:prstGeom prst="blockArc">
          <a:avLst>
            <a:gd name="adj1" fmla="val 4200000"/>
            <a:gd name="adj2" fmla="val 6600000"/>
            <a:gd name="adj3" fmla="val 3066"/>
          </a:avLst>
        </a:prstGeom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FFF2A0-3736-4DFB-996C-4D4F21E3F205}">
      <dsp:nvSpPr>
        <dsp:cNvPr id="0" name=""/>
        <dsp:cNvSpPr/>
      </dsp:nvSpPr>
      <dsp:spPr>
        <a:xfrm>
          <a:off x="3153546" y="560275"/>
          <a:ext cx="5872076" cy="5872076"/>
        </a:xfrm>
        <a:prstGeom prst="blockArc">
          <a:avLst>
            <a:gd name="adj1" fmla="val 1800000"/>
            <a:gd name="adj2" fmla="val 4200000"/>
            <a:gd name="adj3" fmla="val 3066"/>
          </a:avLst>
        </a:prstGeom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ED6335-D422-427F-B4B1-BF1F74F264CE}">
      <dsp:nvSpPr>
        <dsp:cNvPr id="0" name=""/>
        <dsp:cNvSpPr/>
      </dsp:nvSpPr>
      <dsp:spPr>
        <a:xfrm>
          <a:off x="3145753" y="573858"/>
          <a:ext cx="5872076" cy="5872076"/>
        </a:xfrm>
        <a:prstGeom prst="blockArc">
          <a:avLst>
            <a:gd name="adj1" fmla="val 20968443"/>
            <a:gd name="adj2" fmla="val 1781379"/>
            <a:gd name="adj3" fmla="val 3066"/>
          </a:avLst>
        </a:prstGeom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24E4D6-F77F-4BCB-BDC0-BAA8822F9E30}">
      <dsp:nvSpPr>
        <dsp:cNvPr id="0" name=""/>
        <dsp:cNvSpPr/>
      </dsp:nvSpPr>
      <dsp:spPr>
        <a:xfrm>
          <a:off x="3180867" y="586959"/>
          <a:ext cx="5872076" cy="5872076"/>
        </a:xfrm>
        <a:prstGeom prst="blockArc">
          <a:avLst>
            <a:gd name="adj1" fmla="val 18550222"/>
            <a:gd name="adj2" fmla="val 20952591"/>
            <a:gd name="adj3" fmla="val 3066"/>
          </a:avLst>
        </a:prstGeom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DC4658-3ED3-46EE-831B-399AE5CCAFC8}">
      <dsp:nvSpPr>
        <dsp:cNvPr id="0" name=""/>
        <dsp:cNvSpPr/>
      </dsp:nvSpPr>
      <dsp:spPr>
        <a:xfrm>
          <a:off x="3115650" y="560027"/>
          <a:ext cx="5872076" cy="5872076"/>
        </a:xfrm>
        <a:prstGeom prst="blockArc">
          <a:avLst>
            <a:gd name="adj1" fmla="val 16245064"/>
            <a:gd name="adj2" fmla="val 18600477"/>
            <a:gd name="adj3" fmla="val 3066"/>
          </a:avLst>
        </a:prstGeom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51F80-28B5-407F-96EA-632C476C7C89}">
      <dsp:nvSpPr>
        <dsp:cNvPr id="0" name=""/>
        <dsp:cNvSpPr/>
      </dsp:nvSpPr>
      <dsp:spPr>
        <a:xfrm>
          <a:off x="4900489" y="2630464"/>
          <a:ext cx="2378190" cy="1731698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rgbClr val="1B486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ПМСП</a:t>
          </a:r>
          <a:endParaRPr lang="ru-RU" sz="36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48767" y="2884065"/>
        <a:ext cx="1681634" cy="1224496"/>
      </dsp:txXfrm>
    </dsp:sp>
    <dsp:sp modelId="{60963CE4-F6DC-4D5E-8FB3-E1D1133DECA9}">
      <dsp:nvSpPr>
        <dsp:cNvPr id="0" name=""/>
        <dsp:cNvSpPr/>
      </dsp:nvSpPr>
      <dsp:spPr>
        <a:xfrm>
          <a:off x="5274063" y="19926"/>
          <a:ext cx="1631041" cy="1170708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rgbClr val="1B486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СУМТ</a:t>
          </a:r>
          <a:endParaRPr lang="ru-RU" sz="2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2923" y="191372"/>
        <a:ext cx="1153321" cy="827816"/>
      </dsp:txXfrm>
    </dsp:sp>
    <dsp:sp modelId="{5409F5ED-BA04-4863-B905-BB88DB953A77}">
      <dsp:nvSpPr>
        <dsp:cNvPr id="0" name=""/>
        <dsp:cNvSpPr/>
      </dsp:nvSpPr>
      <dsp:spPr>
        <a:xfrm>
          <a:off x="6633643" y="701466"/>
          <a:ext cx="2553344" cy="1160395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rgbClr val="1B486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РБ и ЖФВ</a:t>
          </a:r>
          <a:endParaRPr lang="ru-RU" sz="2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07572" y="871402"/>
        <a:ext cx="1805486" cy="820523"/>
      </dsp:txXfrm>
    </dsp:sp>
    <dsp:sp modelId="{D0DD5FC9-93C1-4CFB-B373-7B18AFB468AF}">
      <dsp:nvSpPr>
        <dsp:cNvPr id="0" name=""/>
        <dsp:cNvSpPr/>
      </dsp:nvSpPr>
      <dsp:spPr>
        <a:xfrm>
          <a:off x="7468498" y="2481285"/>
          <a:ext cx="2911351" cy="1000950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rgbClr val="1B486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Банк-направление</a:t>
          </a:r>
          <a:endParaRPr lang="ru-RU" sz="2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4855" y="2627871"/>
        <a:ext cx="2058637" cy="707778"/>
      </dsp:txXfrm>
    </dsp:sp>
    <dsp:sp modelId="{C0FF3F3B-316C-4959-8947-9367D8D22E5B}">
      <dsp:nvSpPr>
        <dsp:cNvPr id="0" name=""/>
        <dsp:cNvSpPr/>
      </dsp:nvSpPr>
      <dsp:spPr>
        <a:xfrm>
          <a:off x="6924302" y="4283903"/>
          <a:ext cx="3337979" cy="1315851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rgbClr val="1B486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Амбулаторно-поликлиническая помощь</a:t>
          </a:r>
          <a:endParaRPr lang="ru-RU" sz="2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13138" y="4476605"/>
        <a:ext cx="2360307" cy="930447"/>
      </dsp:txXfrm>
    </dsp:sp>
    <dsp:sp modelId="{1DB38AF3-96B7-4B79-845E-F7704FCC7C6A}">
      <dsp:nvSpPr>
        <dsp:cNvPr id="0" name=""/>
        <dsp:cNvSpPr/>
      </dsp:nvSpPr>
      <dsp:spPr>
        <a:xfrm>
          <a:off x="6453297" y="5587917"/>
          <a:ext cx="1250156" cy="1250156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rgbClr val="1B486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n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РПН</a:t>
          </a:r>
          <a:endParaRPr lang="ru-RU" sz="2800" kern="1200" dirty="0">
            <a:ln>
              <a:noFill/>
            </a:ln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36378" y="5770998"/>
        <a:ext cx="883994" cy="883994"/>
      </dsp:txXfrm>
    </dsp:sp>
    <dsp:sp modelId="{6A62C937-F478-488D-86D6-3C840C79042D}">
      <dsp:nvSpPr>
        <dsp:cNvPr id="0" name=""/>
        <dsp:cNvSpPr/>
      </dsp:nvSpPr>
      <dsp:spPr>
        <a:xfrm>
          <a:off x="4475715" y="5587917"/>
          <a:ext cx="1250156" cy="1250156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rgbClr val="1B486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ЭРДБ</a:t>
          </a:r>
          <a:endParaRPr lang="ru-RU" sz="2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58796" y="5770998"/>
        <a:ext cx="883994" cy="883994"/>
      </dsp:txXfrm>
    </dsp:sp>
    <dsp:sp modelId="{84C3F2F5-50A2-4EAE-B357-41D8E2FA2950}">
      <dsp:nvSpPr>
        <dsp:cNvPr id="0" name=""/>
        <dsp:cNvSpPr/>
      </dsp:nvSpPr>
      <dsp:spPr>
        <a:xfrm>
          <a:off x="1799628" y="4469208"/>
          <a:ext cx="3572496" cy="945243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rgbClr val="1B486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Поликлиника</a:t>
          </a:r>
          <a:endParaRPr lang="ru-RU" sz="32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22808" y="4607636"/>
        <a:ext cx="2526136" cy="668387"/>
      </dsp:txXfrm>
    </dsp:sp>
    <dsp:sp modelId="{0C56D2A2-64C4-4DB8-9B64-4FF4A74FFCE3}">
      <dsp:nvSpPr>
        <dsp:cNvPr id="0" name=""/>
        <dsp:cNvSpPr/>
      </dsp:nvSpPr>
      <dsp:spPr>
        <a:xfrm>
          <a:off x="2351355" y="2334745"/>
          <a:ext cx="1782235" cy="1319089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rgbClr val="1B486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КМИС</a:t>
          </a:r>
          <a:endParaRPr lang="ru-RU" sz="2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12357" y="2527921"/>
        <a:ext cx="1260231" cy="932737"/>
      </dsp:txXfrm>
    </dsp:sp>
    <dsp:sp modelId="{F0385966-0DB6-47B2-A42A-2E03877AA2E2}">
      <dsp:nvSpPr>
        <dsp:cNvPr id="0" name=""/>
        <dsp:cNvSpPr/>
      </dsp:nvSpPr>
      <dsp:spPr>
        <a:xfrm>
          <a:off x="3394553" y="655857"/>
          <a:ext cx="1673421" cy="1251593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rgbClr val="1B486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СУР</a:t>
          </a:r>
          <a:endParaRPr lang="ru-RU" sz="4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39620" y="839149"/>
        <a:ext cx="1183287" cy="885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F53-AA6D-4AE3-9BC4-276A8739303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71A5-CF5A-4B69-BE66-EAA484C13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30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F53-AA6D-4AE3-9BC4-276A8739303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71A5-CF5A-4B69-BE66-EAA484C13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4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F53-AA6D-4AE3-9BC4-276A8739303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71A5-CF5A-4B69-BE66-EAA484C13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7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F53-AA6D-4AE3-9BC4-276A8739303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71A5-CF5A-4B69-BE66-EAA484C13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40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F53-AA6D-4AE3-9BC4-276A8739303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71A5-CF5A-4B69-BE66-EAA484C13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69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F53-AA6D-4AE3-9BC4-276A8739303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71A5-CF5A-4B69-BE66-EAA484C13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38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F53-AA6D-4AE3-9BC4-276A8739303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71A5-CF5A-4B69-BE66-EAA484C13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45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F53-AA6D-4AE3-9BC4-276A8739303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71A5-CF5A-4B69-BE66-EAA484C13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92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F53-AA6D-4AE3-9BC4-276A8739303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71A5-CF5A-4B69-BE66-EAA484C13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430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F53-AA6D-4AE3-9BC4-276A8739303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71A5-CF5A-4B69-BE66-EAA484C13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70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F53-AA6D-4AE3-9BC4-276A8739303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71A5-CF5A-4B69-BE66-EAA484C13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66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82F53-AA6D-4AE3-9BC4-276A8739303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C71A5-CF5A-4B69-BE66-EAA484C13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74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3877"/>
            <a:ext cx="12192000" cy="53492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3541" y="2304788"/>
            <a:ext cx="9169051" cy="1440493"/>
          </a:xfrm>
          <a:solidFill>
            <a:schemeClr val="accent1">
              <a:lumMod val="40000"/>
              <a:lumOff val="60000"/>
              <a:alpha val="77000"/>
            </a:schemeClr>
          </a:solidFill>
          <a:effectLst>
            <a:softEdge rad="127000"/>
          </a:effectLst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развития первичной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медико-санитарной помощи 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2018-2027 годы по ЗКО.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27431" y="5409533"/>
            <a:ext cx="3796515" cy="417576"/>
          </a:xfrm>
          <a:solidFill>
            <a:schemeClr val="accent1">
              <a:lumMod val="40000"/>
              <a:lumOff val="60000"/>
              <a:alpha val="81000"/>
            </a:schemeClr>
          </a:solidFill>
          <a:effectLst>
            <a:softEdge rad="63500"/>
          </a:effectLst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Садыкова 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К.А.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2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6476" y="1016000"/>
            <a:ext cx="10363826" cy="4984684"/>
          </a:xfrm>
          <a:noFill/>
          <a:effectLst>
            <a:softEdge rad="127000"/>
          </a:effectLst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ПМСП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 для внедрения новых подходов в предоставлении медицинской помощи населению- сформирован четкий перечень медицинских услуг, эффективные маршруты пациента в организациях ПМСП, динамическом наблюдении хронических заболеваний, реализация проекта прогрессивной модели патронажной </a:t>
            </a:r>
            <a:r>
              <a:rPr lang="ru-RU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службы,успешный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опыт внедрения информатизации системы ПМСП,  внедрение новых механизмов финансирования - стимулирующий компонент </a:t>
            </a:r>
            <a:r>
              <a:rPr lang="ru-RU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подушевого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норматива. 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rgbClr val="0078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60" y="1130300"/>
            <a:ext cx="1501016" cy="487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64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0" y="0"/>
            <a:ext cx="12205250" cy="8352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rgbClr val="0078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77241077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Выгнутая вправо стрелка 11"/>
          <p:cNvSpPr/>
          <p:nvPr/>
        </p:nvSpPr>
        <p:spPr>
          <a:xfrm rot="6355908">
            <a:off x="3917029" y="5454758"/>
            <a:ext cx="718744" cy="1659758"/>
          </a:xfrm>
          <a:prstGeom prst="curvedLeftArrow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1B486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93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rgbClr val="2197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rgbClr val="0078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556269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Выгнутая вправо стрелка 4"/>
          <p:cNvSpPr/>
          <p:nvPr/>
        </p:nvSpPr>
        <p:spPr>
          <a:xfrm rot="6355908">
            <a:off x="3976405" y="5597262"/>
            <a:ext cx="718744" cy="1659758"/>
          </a:xfrm>
          <a:prstGeom prst="curvedLeftArrow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rgbClr val="1C4A6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11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rgbClr val="2197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rgbClr val="0078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4959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трелка влево 3"/>
          <p:cNvSpPr/>
          <p:nvPr/>
        </p:nvSpPr>
        <p:spPr>
          <a:xfrm rot="18644888">
            <a:off x="4553472" y="4141147"/>
            <a:ext cx="713701" cy="345343"/>
          </a:xfrm>
          <a:prstGeom prst="lef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927" y="1590337"/>
            <a:ext cx="1499746" cy="487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15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 52"/>
          <p:cNvSpPr/>
          <p:nvPr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rgbClr val="2197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rgbClr val="0078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35766" y="279400"/>
            <a:ext cx="4771721" cy="1473200"/>
          </a:xfrm>
          <a:prstGeom prst="roundRect">
            <a:avLst>
              <a:gd name="adj" fmla="val 879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225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Дальнейшая модернизация ПМСП требует решения следующих ключевых проблем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1002" y="2253293"/>
            <a:ext cx="4582438" cy="122111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225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Фрагментация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 ПМСП с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перепотреблением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услуг профильных специалистов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1002" y="4065914"/>
            <a:ext cx="4582438" cy="13578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225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координации медицинской помощи в рамках всей системы здравоохранения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329812" y="2298700"/>
            <a:ext cx="4862187" cy="122111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225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улучшения доступности- перераспределение функций медицинских работников и выдвижение на передовые позиции медицинских сестер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29813" y="4065914"/>
            <a:ext cx="4582438" cy="13578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225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комплексной и развитой ИС с целью измерения результатов работы и оценки эффективности работы ПМСП</a:t>
            </a:r>
          </a:p>
        </p:txBody>
      </p:sp>
      <p:cxnSp>
        <p:nvCxnSpPr>
          <p:cNvPr id="22" name="Прямая соединительная линия 21"/>
          <p:cNvCxnSpPr>
            <a:stCxn id="9" idx="2"/>
          </p:cNvCxnSpPr>
          <p:nvPr/>
        </p:nvCxnSpPr>
        <p:spPr>
          <a:xfrm flipH="1">
            <a:off x="6013275" y="1752600"/>
            <a:ext cx="8352" cy="32080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943689" y="4960620"/>
            <a:ext cx="147911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982658" y="2863850"/>
            <a:ext cx="1347154" cy="16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4730142" y="4960620"/>
            <a:ext cx="12914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11" idx="3"/>
          </p:cNvCxnSpPr>
          <p:nvPr/>
        </p:nvCxnSpPr>
        <p:spPr>
          <a:xfrm flipH="1" flipV="1">
            <a:off x="4713440" y="2863850"/>
            <a:ext cx="1308186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01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30628" y="2590800"/>
            <a:ext cx="3193143" cy="14097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225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развития ПМСП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3323771" y="816430"/>
            <a:ext cx="1335314" cy="224971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5" idx="3"/>
          </p:cNvCxnSpPr>
          <p:nvPr/>
        </p:nvCxnSpPr>
        <p:spPr>
          <a:xfrm flipV="1">
            <a:off x="3323771" y="2148116"/>
            <a:ext cx="1349829" cy="11475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3"/>
          </p:cNvCxnSpPr>
          <p:nvPr/>
        </p:nvCxnSpPr>
        <p:spPr>
          <a:xfrm>
            <a:off x="3323771" y="3295650"/>
            <a:ext cx="1349829" cy="2086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rgbClr val="2197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>
            <a:stCxn id="5" idx="3"/>
          </p:cNvCxnSpPr>
          <p:nvPr/>
        </p:nvCxnSpPr>
        <p:spPr>
          <a:xfrm>
            <a:off x="3323771" y="3295650"/>
            <a:ext cx="1349829" cy="14795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323771" y="3621314"/>
            <a:ext cx="1349829" cy="237308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rgbClr val="0078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59085" y="259899"/>
            <a:ext cx="7391400" cy="8763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225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1.Создание интегрированной системы ПМСП, ориентированной на нужды населения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73600" y="1689101"/>
            <a:ext cx="7391400" cy="8763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225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2.Улучшение всеобщего охвата населения услугами ПМСП и обеспечение равного доступа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73600" y="2870201"/>
            <a:ext cx="7391400" cy="10268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225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3.Повышение внимания населения к укреплению своего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здоровья,профилактике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скринингу и раннему вмешательству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73600" y="4307567"/>
            <a:ext cx="7391400" cy="8763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225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4.Повышение потенциала службы ПМСП;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59085" y="5505449"/>
            <a:ext cx="7391400" cy="8763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225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5.Цифровизация ПМСП, ориентированная на потребности пациента.</a:t>
            </a:r>
          </a:p>
        </p:txBody>
      </p:sp>
    </p:spTree>
    <p:extLst>
      <p:ext uri="{BB962C8B-B14F-4D97-AF65-F5344CB8AC3E}">
        <p14:creationId xmlns:p14="http://schemas.microsoft.com/office/powerpoint/2010/main" val="1698615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rgbClr val="2197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23019"/>
            <a:ext cx="12192000" cy="825500"/>
          </a:xfrm>
          <a:prstGeom prst="rect">
            <a:avLst/>
          </a:prstGeom>
          <a:solidFill>
            <a:srgbClr val="0078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8419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нами результаты</a:t>
            </a:r>
            <a:b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965200"/>
            <a:ext cx="9994900" cy="5283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укреплена институциональная основа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ПМСП;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расширены и внедрены независимые сестринские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практики,оказываемые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специалистами сестринского дела уровня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независимо и автономно от врачей;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улучшены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в работе профильных специалистов к семейным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врачам,внедрение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независимых сестринских практик;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усовершенствованы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скрининговые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профилактические осмотры населения с учетом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приципов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доказательной медицины, путем четкого распределения ответственности между участниками ПМСП;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самоменеджмента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пациента с хроническим заболеванием в рамках динамического наблюдения;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создана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ситема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мотиваций специалистов по конечному результату труда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0287000" y="1171237"/>
            <a:ext cx="1611754" cy="487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370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rgbClr val="2197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rgbClr val="0078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800" y="762000"/>
            <a:ext cx="10020300" cy="52168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медико-ориентированные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работники – внедрение аттестации социальных работников и психологов в сфере здравоохранения;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внедрены социальные технологии с использованием ключевых инструментов (кейс-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менеджмент,супервизия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для улучшения качества жизни и социальной активности населения;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усилено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межсекторальное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взаимодействие с применением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мультидисциплинарного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 же будет проводится мониторинг качества оказания медпомощи на всех этапах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нагрузки на 1семейного врача ( от 1,5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до 800 чел. прикрепленного населения)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 безопасности использования и хранения персональных данных пациента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8200" y="48419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нами результаты</a:t>
            </a:r>
            <a:b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0287000" y="1171237"/>
            <a:ext cx="1611754" cy="487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3775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466</Words>
  <Application>Microsoft Office PowerPoint</Application>
  <PresentationFormat>Широкоэкранный</PresentationFormat>
  <Paragraphs>53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Основные направления развития первичной    медико-санитарной помощи  на 2018-2027 годы по ЗКО.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Ожидаемые нами результаты </vt:lpstr>
      <vt:lpstr>Ожидаемые нами результаты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развития первичной    медико-санитарной помощи  на 2018-2027 годы по ЗКО.</dc:title>
  <dc:creator>Студент</dc:creator>
  <cp:lastModifiedBy>elena</cp:lastModifiedBy>
  <cp:revision>27</cp:revision>
  <dcterms:created xsi:type="dcterms:W3CDTF">2018-11-15T09:16:44Z</dcterms:created>
  <dcterms:modified xsi:type="dcterms:W3CDTF">2018-11-25T17:54:21Z</dcterms:modified>
</cp:coreProperties>
</file>